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4794" r:id="rId2"/>
    <p:sldMasterId id="2147492607" r:id="rId3"/>
    <p:sldMasterId id="2147493194" r:id="rId4"/>
    <p:sldMasterId id="2147493206" r:id="rId5"/>
    <p:sldMasterId id="2147497638" r:id="rId6"/>
    <p:sldMasterId id="2147497640" r:id="rId7"/>
    <p:sldMasterId id="2147497646" r:id="rId8"/>
    <p:sldMasterId id="2147497648" r:id="rId9"/>
  </p:sldMasterIdLst>
  <p:notesMasterIdLst>
    <p:notesMasterId r:id="rId25"/>
  </p:notesMasterIdLst>
  <p:handoutMasterIdLst>
    <p:handoutMasterId r:id="rId26"/>
  </p:handoutMasterIdLst>
  <p:sldIdLst>
    <p:sldId id="4955" r:id="rId10"/>
    <p:sldId id="5227" r:id="rId11"/>
    <p:sldId id="265" r:id="rId12"/>
    <p:sldId id="4956" r:id="rId13"/>
    <p:sldId id="4957" r:id="rId14"/>
    <p:sldId id="4958" r:id="rId15"/>
    <p:sldId id="4959" r:id="rId16"/>
    <p:sldId id="4960" r:id="rId17"/>
    <p:sldId id="4961" r:id="rId18"/>
    <p:sldId id="4962" r:id="rId19"/>
    <p:sldId id="318" r:id="rId20"/>
    <p:sldId id="319" r:id="rId21"/>
    <p:sldId id="320" r:id="rId22"/>
    <p:sldId id="467" r:id="rId23"/>
    <p:sldId id="392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13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26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39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53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659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792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199924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055" algn="l" defTabSz="45713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04DDA823-BD2B-E94A-AFEB-2BFDAC31F76A}">
          <p14:sldIdLst>
            <p14:sldId id="4955"/>
            <p14:sldId id="5227"/>
            <p14:sldId id="265"/>
            <p14:sldId id="4956"/>
            <p14:sldId id="4957"/>
            <p14:sldId id="4958"/>
            <p14:sldId id="4959"/>
            <p14:sldId id="4960"/>
            <p14:sldId id="4961"/>
            <p14:sldId id="4962"/>
            <p14:sldId id="318"/>
            <p14:sldId id="319"/>
            <p14:sldId id="320"/>
            <p14:sldId id="467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002"/>
    <a:srgbClr val="B6A283"/>
    <a:srgbClr val="FFF8E1"/>
    <a:srgbClr val="004F00"/>
    <a:srgbClr val="00FFFF"/>
    <a:srgbClr val="07021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4877" autoAdjust="0"/>
  </p:normalViewPr>
  <p:slideViewPr>
    <p:cSldViewPr>
      <p:cViewPr varScale="1">
        <p:scale>
          <a:sx n="103" d="100"/>
          <a:sy n="103" d="100"/>
        </p:scale>
        <p:origin x="2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226B3887-3CAD-C64A-A122-55B5E4D99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4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4169EB51-FF1D-544B-AEE6-D48C8068C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0"/>
        <a:cs typeface="Times New Roman" pitchFamily="-111" charset="0"/>
      </a:defRPr>
    </a:lvl1pPr>
    <a:lvl2pPr marL="4571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2pPr>
    <a:lvl3pPr marL="9142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4pPr>
    <a:lvl5pPr marL="1828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Times New Roman" pitchFamily="-111" charset="0"/>
        <a:cs typeface="Times New Roman" pitchFamily="-111" charset="0"/>
      </a:defRPr>
    </a:lvl5pPr>
    <a:lvl6pPr marL="2285659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2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4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5" algn="l" defTabSz="457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2BA-DAB8-7241-9587-EEB32FB8A1C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kumimoji="0" lang="ar-JO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eaLnBrk="1" hangingPunct="1"/>
            <a:endParaRPr lang="en-US" dirty="0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5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BDA5D-9313-0742-A767-F89ABA1F4D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3C40-DC84-DE47-9D6A-568A9EADDF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الوقت الذي كتب فيه بولس الرسول رسالته إلى أهل رومية، كان قد رأى حركة زرع الكنيسة تصل إلى الجزء الشرقي من الإمبراطورية! وقد نوّه عن ذلك في رومية 15.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b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="0" dirty="0">
                <a:latin typeface="Times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NS-00-NT Introduction-96</a:t>
            </a: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NS-03-Luke1-12-slide 65</a:t>
            </a:r>
          </a:p>
          <a:p>
            <a:pPr eaLnBrk="1" hangingPunct="1">
              <a:spcBef>
                <a:spcPct val="0"/>
              </a:spcBef>
            </a:pPr>
            <a:r>
              <a:rPr lang="en-US" b="0">
                <a:latin typeface="Arial" charset="0"/>
                <a:ea typeface="ＭＳ Ｐゴシック" charset="0"/>
                <a:cs typeface="ＭＳ Ｐゴシック" charset="0"/>
              </a:rPr>
              <a:t>NS-06-Rom1-2-slide 16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NS-07-1Cor1-9-slide 23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8EF88-ABA3-6A43-BE94-61C1FB6BF3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8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Shape 15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1" name="Shape 15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order follows the NT except Philemon is moved from the end of the Pauline Epistles after Titus to complete the Prison Epistles after Colossians.</a:t>
            </a:r>
          </a:p>
          <a:p>
            <a:r>
              <a:rPr lang="en-US" dirty="0"/>
              <a:t>But one could argue that Philemon was a pastoral letter since it deals with a pastoral situation that needed reconciliation.</a:t>
            </a:r>
          </a:p>
          <a:p>
            <a:r>
              <a:rPr lang="en-US" dirty="0"/>
              <a:t>On the other hand, Paul wrote Philemon in Rome during Paul's first imprisonment, so it is a Prison Epistle in this sense. </a:t>
            </a:r>
          </a:p>
          <a:p>
            <a:r>
              <a:rPr lang="en-US" dirty="0"/>
              <a:t>In the end, I do not know who has explained the reasoning for the order of Paul's letters.</a:t>
            </a:r>
          </a:p>
          <a:p>
            <a:r>
              <a:rPr lang="en-US" dirty="0"/>
              <a:t>Note that combining the four Foundational and two Prophetic Epistles gives us the six Missionary Epistles.</a:t>
            </a:r>
          </a:p>
          <a:p>
            <a:r>
              <a:rPr lang="en-US" dirty="0"/>
              <a:t>___________</a:t>
            </a:r>
          </a:p>
          <a:p>
            <a:r>
              <a:rPr lang="en-US" dirty="0"/>
              <a:t>Common-435</a:t>
            </a:r>
          </a:p>
          <a:p>
            <a:r>
              <a:rPr lang="en-US" dirty="0"/>
              <a:t>NS-00-NT Introduction-102</a:t>
            </a:r>
          </a:p>
          <a:p>
            <a:r>
              <a:rPr lang="en-US" dirty="0"/>
              <a:t>NS-06-Pauline Epistles-4</a:t>
            </a:r>
          </a:p>
          <a:p>
            <a:r>
              <a:rPr lang="en-US" dirty="0"/>
              <a:t>NS-10-Prison Epistles-3</a:t>
            </a:r>
          </a:p>
          <a:p>
            <a:r>
              <a:rPr lang="en-US"/>
              <a:t>NS-15-Pastoral Epistles-15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02CDC-CD8C-6044-9722-9CD4E5D02788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61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8551E4-A36B-6D4B-A667-D3BE4289855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63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9721D-6A3F-AA4E-8671-67681A35E2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98CE2-7377-004B-83FC-D99E39684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من غير المحتمل وجود قضبان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خشب لطيف جدا؟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قلم حبر بدلًا من قلم السمة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يرتدون ملابس جميلة جدا؟</a:t>
            </a:r>
          </a:p>
          <a:p>
            <a:pPr algn="r" eaLnBrk="1" hangingPunct="1"/>
            <a:r>
              <a:rPr lang="ar-JO" dirty="0">
                <a:latin typeface="Times New Roman" charset="0"/>
                <a:cs typeface="Times New Roman" charset="0"/>
              </a:rPr>
              <a:t>اللحية طويلة جدا؟</a:t>
            </a:r>
            <a:endParaRPr lang="en-US" baseline="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6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3294F-0D9C-3044-AAE5-DB91F6F4E0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2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4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0CD-2696-EC40-9D04-F1EE21DF3D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16014" y="0"/>
            <a:ext cx="8027987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070214"/>
              </a:gs>
            </a:gsLst>
            <a:path path="rect">
              <a:fillToRect l="50000" t="50000" r="50000" b="50000"/>
            </a:path>
            <a:tileRect/>
          </a:gradFill>
          <a:ln w="12700" cap="sq" cmpd="sng" algn="ctr">
            <a:solidFill>
              <a:srgbClr val="200B5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7" tIns="45714" rIns="91427" bIns="45714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charset="0"/>
              <a:cs typeface="Times New Roman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"/>
            <a:ext cx="1828800" cy="6856413"/>
            <a:chOff x="0" y="0"/>
            <a:chExt cx="1152" cy="4319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1" y="3968750"/>
            <a:ext cx="6400800" cy="1752600"/>
          </a:xfrm>
        </p:spPr>
        <p:txBody>
          <a:bodyPr/>
          <a:lstStyle>
            <a:lvl1pPr marL="0" indent="0">
              <a:buFont typeface="Symbol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7DEEF-5164-2649-B215-FC4E9E4B3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053C3-05A6-D547-96A6-6E89FDEAB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65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2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13061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8856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75461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920431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465961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72336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6990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20979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itle Text"/>
          <p:cNvSpPr txBox="1">
            <a:spLocks noGrp="1"/>
          </p:cNvSpPr>
          <p:nvPr>
            <p:ph type="title"/>
          </p:nvPr>
        </p:nvSpPr>
        <p:spPr>
          <a:xfrm>
            <a:off x="3581400" y="685800"/>
            <a:ext cx="5561013" cy="33528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78695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</p:spPr>
        <p:txBody>
          <a:bodyPr lIns="46037" tIns="46037" rIns="46037" bIns="46037" anchor="ctr">
            <a:normAutofit/>
          </a:bodyPr>
          <a:lstStyle>
            <a:lvl1pPr marL="0" indent="0" algn="ctr">
              <a:buSzTx/>
              <a:buNone/>
              <a:defRPr b="1">
                <a:solidFill>
                  <a:srgbClr val="786950"/>
                </a:solidFill>
              </a:defRPr>
            </a:lvl1pPr>
            <a:lvl2pPr algn="ctr">
              <a:buSzPct val="95000"/>
              <a:defRPr b="1">
                <a:solidFill>
                  <a:srgbClr val="786950"/>
                </a:solidFill>
              </a:defRPr>
            </a:lvl2pPr>
            <a:lvl3pPr algn="ctr">
              <a:defRPr b="1">
                <a:solidFill>
                  <a:srgbClr val="786950"/>
                </a:solidFill>
              </a:defRPr>
            </a:lvl3pPr>
            <a:lvl4pPr algn="ctr">
              <a:defRPr b="1">
                <a:solidFill>
                  <a:srgbClr val="786950"/>
                </a:solidFill>
              </a:defRPr>
            </a:lvl4pPr>
            <a:lvl5pPr algn="ctr">
              <a:buChar char="•"/>
              <a:defRPr b="1">
                <a:solidFill>
                  <a:srgbClr val="78695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17212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4" name="Body Level One…"/>
          <p:cNvSpPr txBox="1">
            <a:spLocks noGrp="1"/>
          </p:cNvSpPr>
          <p:nvPr>
            <p:ph type="body" idx="1"/>
          </p:nvPr>
        </p:nvSpPr>
        <p:spPr>
          <a:xfrm>
            <a:off x="1371600" y="19812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6600"/>
              </a:buClr>
              <a:buChar char="⬥"/>
              <a:defRPr b="1"/>
            </a:lvl1pPr>
            <a:lvl2pPr>
              <a:buClr>
                <a:srgbClr val="996600"/>
              </a:buClr>
              <a:buSzPct val="95000"/>
              <a:defRPr b="1"/>
            </a:lvl2pPr>
            <a:lvl3pPr>
              <a:buClr>
                <a:srgbClr val="996600"/>
              </a:buClr>
              <a:defRPr b="1"/>
            </a:lvl3pPr>
            <a:lvl4pPr>
              <a:buClr>
                <a:srgbClr val="996600"/>
              </a:buClr>
              <a:defRPr b="1"/>
            </a:lvl4pPr>
            <a:lvl5pPr>
              <a:buClr>
                <a:srgbClr val="996600"/>
              </a:buClr>
              <a:buChar char="•"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7498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38FF-0AF0-A048-A326-E8DC6B5FD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38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Section Header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6037" tIns="46037" rIns="46037" bIns="46037" anchor="t"/>
          <a:lstStyle>
            <a:lvl1pPr algn="l">
              <a:defRPr sz="4000" cap="all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 b="1"/>
            </a:lvl1pPr>
            <a:lvl2pPr marL="0" indent="457200">
              <a:spcBef>
                <a:spcPts val="400"/>
              </a:spcBef>
              <a:buSzTx/>
              <a:buNone/>
              <a:defRPr sz="2000" b="1"/>
            </a:lvl2pPr>
            <a:lvl3pPr marL="0" indent="914400">
              <a:spcBef>
                <a:spcPts val="400"/>
              </a:spcBef>
              <a:buSzTx/>
              <a:buNone/>
              <a:defRPr sz="2000" b="1"/>
            </a:lvl3pPr>
            <a:lvl4pPr marL="0" indent="1371600">
              <a:spcBef>
                <a:spcPts val="400"/>
              </a:spcBef>
              <a:buSzTx/>
              <a:buNone/>
              <a:defRPr sz="2000" b="1"/>
            </a:lvl4pPr>
            <a:lvl5pPr marL="0" indent="1828800">
              <a:spcBef>
                <a:spcPts val="400"/>
              </a:spcBef>
              <a:buSzTx/>
              <a:buNone/>
              <a:defRPr sz="2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04306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wo Content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996600"/>
              </a:buClr>
              <a:buChar char="⬥"/>
              <a:defRPr sz="2800" b="1"/>
            </a:lvl1pPr>
            <a:lvl2pPr marL="790575" indent="-333375">
              <a:spcBef>
                <a:spcPts val="600"/>
              </a:spcBef>
              <a:buClr>
                <a:srgbClr val="996600"/>
              </a:buClr>
              <a:buSzPct val="95000"/>
              <a:defRPr sz="2800" b="1"/>
            </a:lvl2pPr>
            <a:lvl3pPr marL="1234439" indent="-320039">
              <a:spcBef>
                <a:spcPts val="600"/>
              </a:spcBef>
              <a:buClr>
                <a:srgbClr val="996600"/>
              </a:buClr>
              <a:defRPr sz="2800" b="1"/>
            </a:lvl3pPr>
            <a:lvl4pPr marL="1727200" indent="-355600">
              <a:spcBef>
                <a:spcPts val="600"/>
              </a:spcBef>
              <a:buClr>
                <a:srgbClr val="996600"/>
              </a:buClr>
              <a:defRPr sz="2800" b="1"/>
            </a:lvl4pPr>
            <a:lvl5pPr marL="2184400" indent="-355600">
              <a:spcBef>
                <a:spcPts val="600"/>
              </a:spcBef>
              <a:buClr>
                <a:srgbClr val="996600"/>
              </a:buClr>
              <a:buChar char="•"/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58790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omparison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7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07489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Only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545189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4478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23117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ontent with Caption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6037" tIns="46037" rIns="46037" bIns="46037" anchor="b"/>
          <a:lstStyle>
            <a:lvl1pPr algn="l">
              <a:defRPr sz="2000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6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6600"/>
              </a:buClr>
              <a:buChar char="⬥"/>
              <a:defRPr b="1"/>
            </a:lvl1pPr>
            <a:lvl2pPr>
              <a:buClr>
                <a:srgbClr val="996600"/>
              </a:buClr>
              <a:buSzPct val="95000"/>
              <a:defRPr b="1"/>
            </a:lvl2pPr>
            <a:lvl3pPr>
              <a:buClr>
                <a:srgbClr val="996600"/>
              </a:buClr>
              <a:defRPr b="1"/>
            </a:lvl3pPr>
            <a:lvl4pPr>
              <a:buClr>
                <a:srgbClr val="996600"/>
              </a:buClr>
              <a:defRPr b="1"/>
            </a:lvl4pPr>
            <a:lvl5pPr>
              <a:buClr>
                <a:srgbClr val="996600"/>
              </a:buClr>
              <a:buChar char="•"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 b="1"/>
            </a:pPr>
            <a:endParaRPr/>
          </a:p>
        </p:txBody>
      </p:sp>
      <p:sp>
        <p:nvSpPr>
          <p:cNvPr id="7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406671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Picture with Caption">
    <p:bg>
      <p:bgPr>
        <a:gradFill flip="none" rotWithShape="1">
          <a:gsLst>
            <a:gs pos="0">
              <a:srgbClr val="FFCC99"/>
            </a:gs>
            <a:gs pos="50000">
              <a:srgbClr val="E9E2B6"/>
            </a:gs>
            <a:gs pos="100000">
              <a:srgbClr val="FFCC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037" tIns="46037" rIns="46037" bIns="46037" anchor="b"/>
          <a:lstStyle>
            <a:lvl1pPr algn="l">
              <a:defRPr sz="2000">
                <a:solidFill>
                  <a:srgbClr val="996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 b="1"/>
            </a:lvl1pPr>
            <a:lvl2pPr marL="0" indent="457200">
              <a:spcBef>
                <a:spcPts val="300"/>
              </a:spcBef>
              <a:buSzTx/>
              <a:buNone/>
              <a:defRPr sz="1400" b="1"/>
            </a:lvl2pPr>
            <a:lvl3pPr marL="0" indent="914400">
              <a:spcBef>
                <a:spcPts val="300"/>
              </a:spcBef>
              <a:buSzTx/>
              <a:buNone/>
              <a:defRPr sz="1400" b="1"/>
            </a:lvl3pPr>
            <a:lvl4pPr marL="0" indent="1371600">
              <a:spcBef>
                <a:spcPts val="300"/>
              </a:spcBef>
              <a:buSzTx/>
              <a:buNone/>
              <a:defRPr sz="1400" b="1"/>
            </a:lvl4pPr>
            <a:lvl5pPr marL="0" indent="1828800">
              <a:spcBef>
                <a:spcPts val="300"/>
              </a:spcBef>
              <a:buSzTx/>
              <a:buNone/>
              <a:defRPr sz="1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b="1">
                <a:solidFill>
                  <a:srgbClr val="7869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760524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835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36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37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851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838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39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0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1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2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3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4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5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6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7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8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49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50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852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3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4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5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6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7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8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59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60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61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62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868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863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69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70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872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00539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Section Header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881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82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83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897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884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5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6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7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8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89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0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1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2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3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4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5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896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898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899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0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1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2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3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4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5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06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07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08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914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909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0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1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2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13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15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16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1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7748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8ADF4-9FB7-0247-B480-6F376C81A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777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wo 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927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28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29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943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930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1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2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3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4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5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6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7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8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39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40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41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42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944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5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6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7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8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49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50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51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52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53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54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960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955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6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7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8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59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61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62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64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6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Char char="•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buSzPct val="6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Char char="•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SzPct val="6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680896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omparison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973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74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75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989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976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77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78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79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0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1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2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3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4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5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6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7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988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990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1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2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3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4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5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6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7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998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99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0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006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001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2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3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4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05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07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8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1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0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502627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Only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020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21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22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036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023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4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5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6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7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8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29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0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1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2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3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4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35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037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38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39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0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1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2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3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4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45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6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7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053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048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49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50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51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52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54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55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057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57241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ank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065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66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67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081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068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69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0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1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2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3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4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5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6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7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8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79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080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082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3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4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5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6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7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8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89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090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1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2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098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093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4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5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6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97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99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0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183216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ontent with Caption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109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10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11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125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112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3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4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5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6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7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8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19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0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1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2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3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24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126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27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28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29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0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1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2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3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34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5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36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142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137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38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39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40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41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43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44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4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4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1113713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Picture with Caption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156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57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58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172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159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0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1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2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3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4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5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6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7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8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69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70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171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173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4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5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6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7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8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79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80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181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2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3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189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184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5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6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7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88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90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91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9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9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427898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, and 2 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203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04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05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219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206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07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08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09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0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1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2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3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4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5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6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7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18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220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1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2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3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4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5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6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7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28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29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30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236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231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2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3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4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35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37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38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40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758464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">
    <p:bg>
      <p:bgPr>
        <a:gradFill flip="none" rotWithShape="1">
          <a:gsLst>
            <a:gs pos="0">
              <a:srgbClr val="0066CC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roup 2"/>
          <p:cNvGrpSpPr/>
          <p:nvPr/>
        </p:nvGrpSpPr>
        <p:grpSpPr>
          <a:xfrm>
            <a:off x="1587" y="0"/>
            <a:ext cx="9148763" cy="6851650"/>
            <a:chOff x="0" y="0"/>
            <a:chExt cx="9148761" cy="6851650"/>
          </a:xfrm>
        </p:grpSpPr>
        <p:sp>
          <p:nvSpPr>
            <p:cNvPr id="1249" name="Freeform 3"/>
            <p:cNvSpPr/>
            <p:nvPr/>
          </p:nvSpPr>
          <p:spPr>
            <a:xfrm>
              <a:off x="8007349" y="4168775"/>
              <a:ext cx="1141413" cy="2682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0"/>
                  </a:moveTo>
                  <a:lnTo>
                    <a:pt x="21600" y="0"/>
                  </a:lnTo>
                  <a:lnTo>
                    <a:pt x="21058" y="1291"/>
                  </a:lnTo>
                  <a:lnTo>
                    <a:pt x="20335" y="2671"/>
                  </a:lnTo>
                  <a:lnTo>
                    <a:pt x="18889" y="4972"/>
                  </a:lnTo>
                  <a:lnTo>
                    <a:pt x="17292" y="7272"/>
                  </a:lnTo>
                  <a:lnTo>
                    <a:pt x="15123" y="9573"/>
                  </a:lnTo>
                  <a:lnTo>
                    <a:pt x="12773" y="11950"/>
                  </a:lnTo>
                  <a:lnTo>
                    <a:pt x="10062" y="14328"/>
                  </a:lnTo>
                  <a:lnTo>
                    <a:pt x="7019" y="16769"/>
                  </a:lnTo>
                  <a:lnTo>
                    <a:pt x="3766" y="19146"/>
                  </a:lnTo>
                  <a:lnTo>
                    <a:pt x="0" y="21600"/>
                  </a:lnTo>
                  <a:lnTo>
                    <a:pt x="331" y="21600"/>
                  </a:lnTo>
                  <a:lnTo>
                    <a:pt x="4127" y="19146"/>
                  </a:lnTo>
                  <a:lnTo>
                    <a:pt x="7381" y="16769"/>
                  </a:lnTo>
                  <a:lnTo>
                    <a:pt x="10423" y="14328"/>
                  </a:lnTo>
                  <a:lnTo>
                    <a:pt x="13135" y="11950"/>
                  </a:lnTo>
                  <a:lnTo>
                    <a:pt x="15485" y="9573"/>
                  </a:lnTo>
                  <a:lnTo>
                    <a:pt x="17623" y="7272"/>
                  </a:lnTo>
                  <a:lnTo>
                    <a:pt x="19250" y="4972"/>
                  </a:lnTo>
                  <a:lnTo>
                    <a:pt x="20696" y="2671"/>
                  </a:lnTo>
                  <a:lnTo>
                    <a:pt x="21238" y="1828"/>
                  </a:lnTo>
                  <a:lnTo>
                    <a:pt x="21600" y="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50" name="Freeform 4"/>
            <p:cNvSpPr/>
            <p:nvPr/>
          </p:nvSpPr>
          <p:spPr>
            <a:xfrm>
              <a:off x="8548686" y="6022975"/>
              <a:ext cx="600076" cy="82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87" y="5462"/>
                  </a:lnTo>
                  <a:lnTo>
                    <a:pt x="11688" y="10924"/>
                  </a:lnTo>
                  <a:lnTo>
                    <a:pt x="5844" y="16386"/>
                  </a:lnTo>
                  <a:lnTo>
                    <a:pt x="0" y="21600"/>
                  </a:lnTo>
                  <a:lnTo>
                    <a:pt x="688" y="21600"/>
                  </a:lnTo>
                  <a:lnTo>
                    <a:pt x="6532" y="16634"/>
                  </a:lnTo>
                  <a:lnTo>
                    <a:pt x="11688" y="11669"/>
                  </a:lnTo>
                  <a:lnTo>
                    <a:pt x="21600" y="993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51" name="Freeform 5"/>
            <p:cNvSpPr/>
            <p:nvPr/>
          </p:nvSpPr>
          <p:spPr>
            <a:xfrm>
              <a:off x="9015411" y="6689725"/>
              <a:ext cx="133351" cy="16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29" y="21600"/>
                  </a:lnTo>
                  <a:lnTo>
                    <a:pt x="12343" y="12706"/>
                  </a:lnTo>
                  <a:lnTo>
                    <a:pt x="21600" y="5082"/>
                  </a:lnTo>
                  <a:lnTo>
                    <a:pt x="21600" y="0"/>
                  </a:lnTo>
                  <a:lnTo>
                    <a:pt x="10800" y="1143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265" name="Group 6"/>
            <p:cNvGrpSpPr/>
            <p:nvPr/>
          </p:nvGrpSpPr>
          <p:grpSpPr>
            <a:xfrm>
              <a:off x="455612" y="0"/>
              <a:ext cx="8093075" cy="6851650"/>
              <a:chOff x="0" y="0"/>
              <a:chExt cx="8093073" cy="6851650"/>
            </a:xfrm>
          </p:grpSpPr>
          <p:sp>
            <p:nvSpPr>
              <p:cNvPr id="1252" name="Freeform 7"/>
              <p:cNvSpPr/>
              <p:nvPr/>
            </p:nvSpPr>
            <p:spPr>
              <a:xfrm>
                <a:off x="3970337" y="0"/>
                <a:ext cx="1143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000" y="21600"/>
                    </a:lnTo>
                    <a:lnTo>
                      <a:pt x="21600" y="21600"/>
                    </a:lnTo>
                    <a:lnTo>
                      <a:pt x="3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3" name="Freeform 8"/>
              <p:cNvSpPr/>
              <p:nvPr/>
            </p:nvSpPr>
            <p:spPr>
              <a:xfrm>
                <a:off x="4446587" y="0"/>
                <a:ext cx="2762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79" y="0"/>
                    </a:moveTo>
                    <a:lnTo>
                      <a:pt x="1490" y="0"/>
                    </a:lnTo>
                    <a:lnTo>
                      <a:pt x="5214" y="1081"/>
                    </a:lnTo>
                    <a:lnTo>
                      <a:pt x="8938" y="2222"/>
                    </a:lnTo>
                    <a:lnTo>
                      <a:pt x="11917" y="3448"/>
                    </a:lnTo>
                    <a:lnTo>
                      <a:pt x="14897" y="4739"/>
                    </a:lnTo>
                    <a:lnTo>
                      <a:pt x="16386" y="6061"/>
                    </a:lnTo>
                    <a:lnTo>
                      <a:pt x="18621" y="7442"/>
                    </a:lnTo>
                    <a:lnTo>
                      <a:pt x="19366" y="8848"/>
                    </a:lnTo>
                    <a:lnTo>
                      <a:pt x="20110" y="10320"/>
                    </a:lnTo>
                    <a:lnTo>
                      <a:pt x="19366" y="13232"/>
                    </a:lnTo>
                    <a:lnTo>
                      <a:pt x="15641" y="16140"/>
                    </a:lnTo>
                    <a:lnTo>
                      <a:pt x="13407" y="17551"/>
                    </a:lnTo>
                    <a:lnTo>
                      <a:pt x="9683" y="18958"/>
                    </a:lnTo>
                    <a:lnTo>
                      <a:pt x="5214" y="20309"/>
                    </a:lnTo>
                    <a:lnTo>
                      <a:pt x="0" y="21600"/>
                    </a:lnTo>
                    <a:lnTo>
                      <a:pt x="1490" y="21600"/>
                    </a:lnTo>
                    <a:lnTo>
                      <a:pt x="6703" y="20309"/>
                    </a:lnTo>
                    <a:lnTo>
                      <a:pt x="11172" y="18928"/>
                    </a:lnTo>
                    <a:lnTo>
                      <a:pt x="14897" y="17551"/>
                    </a:lnTo>
                    <a:lnTo>
                      <a:pt x="17131" y="16110"/>
                    </a:lnTo>
                    <a:lnTo>
                      <a:pt x="20855" y="13202"/>
                    </a:lnTo>
                    <a:lnTo>
                      <a:pt x="21600" y="10290"/>
                    </a:lnTo>
                    <a:lnTo>
                      <a:pt x="20855" y="8848"/>
                    </a:lnTo>
                    <a:lnTo>
                      <a:pt x="20110" y="7442"/>
                    </a:lnTo>
                    <a:lnTo>
                      <a:pt x="17876" y="6061"/>
                    </a:lnTo>
                    <a:lnTo>
                      <a:pt x="16386" y="4709"/>
                    </a:lnTo>
                    <a:lnTo>
                      <a:pt x="13407" y="3448"/>
                    </a:lnTo>
                    <a:lnTo>
                      <a:pt x="10428" y="2222"/>
                    </a:lnTo>
                    <a:lnTo>
                      <a:pt x="6703" y="1081"/>
                    </a:lnTo>
                    <a:lnTo>
                      <a:pt x="297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4" name="Freeform 9"/>
              <p:cNvSpPr/>
              <p:nvPr/>
            </p:nvSpPr>
            <p:spPr>
              <a:xfrm>
                <a:off x="4873624" y="0"/>
                <a:ext cx="5349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3" y="10079"/>
                    </a:moveTo>
                    <a:lnTo>
                      <a:pt x="20439" y="8638"/>
                    </a:lnTo>
                    <a:lnTo>
                      <a:pt x="18892" y="7232"/>
                    </a:lnTo>
                    <a:lnTo>
                      <a:pt x="16958" y="5880"/>
                    </a:lnTo>
                    <a:lnTo>
                      <a:pt x="14701" y="4589"/>
                    </a:lnTo>
                    <a:lnTo>
                      <a:pt x="11993" y="3328"/>
                    </a:lnTo>
                    <a:lnTo>
                      <a:pt x="8511" y="2162"/>
                    </a:lnTo>
                    <a:lnTo>
                      <a:pt x="5029" y="1021"/>
                    </a:lnTo>
                    <a:lnTo>
                      <a:pt x="774" y="0"/>
                    </a:lnTo>
                    <a:lnTo>
                      <a:pt x="0" y="0"/>
                    </a:lnTo>
                    <a:lnTo>
                      <a:pt x="4256" y="1021"/>
                    </a:lnTo>
                    <a:lnTo>
                      <a:pt x="7737" y="2162"/>
                    </a:lnTo>
                    <a:lnTo>
                      <a:pt x="11219" y="3328"/>
                    </a:lnTo>
                    <a:lnTo>
                      <a:pt x="13927" y="4589"/>
                    </a:lnTo>
                    <a:lnTo>
                      <a:pt x="16184" y="5880"/>
                    </a:lnTo>
                    <a:lnTo>
                      <a:pt x="18118" y="7232"/>
                    </a:lnTo>
                    <a:lnTo>
                      <a:pt x="19666" y="8638"/>
                    </a:lnTo>
                    <a:lnTo>
                      <a:pt x="20439" y="10079"/>
                    </a:lnTo>
                    <a:lnTo>
                      <a:pt x="20826" y="11581"/>
                    </a:lnTo>
                    <a:lnTo>
                      <a:pt x="20439" y="13052"/>
                    </a:lnTo>
                    <a:lnTo>
                      <a:pt x="19666" y="14548"/>
                    </a:lnTo>
                    <a:lnTo>
                      <a:pt x="18118" y="16020"/>
                    </a:lnTo>
                    <a:lnTo>
                      <a:pt x="16571" y="17461"/>
                    </a:lnTo>
                    <a:lnTo>
                      <a:pt x="13927" y="18903"/>
                    </a:lnTo>
                    <a:lnTo>
                      <a:pt x="11219" y="20279"/>
                    </a:lnTo>
                    <a:lnTo>
                      <a:pt x="7737" y="21600"/>
                    </a:lnTo>
                    <a:lnTo>
                      <a:pt x="8511" y="21600"/>
                    </a:lnTo>
                    <a:lnTo>
                      <a:pt x="11993" y="20279"/>
                    </a:lnTo>
                    <a:lnTo>
                      <a:pt x="14701" y="18903"/>
                    </a:lnTo>
                    <a:lnTo>
                      <a:pt x="17344" y="17461"/>
                    </a:lnTo>
                    <a:lnTo>
                      <a:pt x="18892" y="16020"/>
                    </a:lnTo>
                    <a:lnTo>
                      <a:pt x="20439" y="14548"/>
                    </a:lnTo>
                    <a:lnTo>
                      <a:pt x="21213" y="13052"/>
                    </a:lnTo>
                    <a:lnTo>
                      <a:pt x="21600" y="11581"/>
                    </a:lnTo>
                    <a:lnTo>
                      <a:pt x="21213" y="1007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5" name="Freeform 10"/>
              <p:cNvSpPr/>
              <p:nvPr/>
            </p:nvSpPr>
            <p:spPr>
              <a:xfrm>
                <a:off x="5378449" y="0"/>
                <a:ext cx="67786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90" y="9629"/>
                    </a:moveTo>
                    <a:lnTo>
                      <a:pt x="20075" y="8458"/>
                    </a:lnTo>
                    <a:lnTo>
                      <a:pt x="18551" y="7292"/>
                    </a:lnTo>
                    <a:lnTo>
                      <a:pt x="16721" y="6151"/>
                    </a:lnTo>
                    <a:lnTo>
                      <a:pt x="14281" y="5010"/>
                    </a:lnTo>
                    <a:lnTo>
                      <a:pt x="11537" y="3809"/>
                    </a:lnTo>
                    <a:lnTo>
                      <a:pt x="8233" y="2612"/>
                    </a:lnTo>
                    <a:lnTo>
                      <a:pt x="4574" y="1351"/>
                    </a:lnTo>
                    <a:lnTo>
                      <a:pt x="610" y="0"/>
                    </a:lnTo>
                    <a:lnTo>
                      <a:pt x="0" y="0"/>
                    </a:lnTo>
                    <a:lnTo>
                      <a:pt x="4269" y="1351"/>
                    </a:lnTo>
                    <a:lnTo>
                      <a:pt x="7928" y="2612"/>
                    </a:lnTo>
                    <a:lnTo>
                      <a:pt x="10978" y="3839"/>
                    </a:lnTo>
                    <a:lnTo>
                      <a:pt x="13976" y="5010"/>
                    </a:lnTo>
                    <a:lnTo>
                      <a:pt x="16111" y="6181"/>
                    </a:lnTo>
                    <a:lnTo>
                      <a:pt x="17941" y="7322"/>
                    </a:lnTo>
                    <a:lnTo>
                      <a:pt x="19465" y="8458"/>
                    </a:lnTo>
                    <a:lnTo>
                      <a:pt x="20380" y="9629"/>
                    </a:lnTo>
                    <a:lnTo>
                      <a:pt x="20990" y="10950"/>
                    </a:lnTo>
                    <a:lnTo>
                      <a:pt x="20685" y="12301"/>
                    </a:lnTo>
                    <a:lnTo>
                      <a:pt x="20075" y="13678"/>
                    </a:lnTo>
                    <a:lnTo>
                      <a:pt x="18551" y="15119"/>
                    </a:lnTo>
                    <a:lnTo>
                      <a:pt x="16721" y="16620"/>
                    </a:lnTo>
                    <a:lnTo>
                      <a:pt x="13976" y="18212"/>
                    </a:lnTo>
                    <a:lnTo>
                      <a:pt x="10368" y="19858"/>
                    </a:lnTo>
                    <a:lnTo>
                      <a:pt x="6404" y="21600"/>
                    </a:lnTo>
                    <a:lnTo>
                      <a:pt x="7014" y="21600"/>
                    </a:lnTo>
                    <a:lnTo>
                      <a:pt x="10978" y="19858"/>
                    </a:lnTo>
                    <a:lnTo>
                      <a:pt x="14586" y="18212"/>
                    </a:lnTo>
                    <a:lnTo>
                      <a:pt x="17331" y="16620"/>
                    </a:lnTo>
                    <a:lnTo>
                      <a:pt x="19160" y="15119"/>
                    </a:lnTo>
                    <a:lnTo>
                      <a:pt x="20685" y="13678"/>
                    </a:lnTo>
                    <a:lnTo>
                      <a:pt x="21295" y="12301"/>
                    </a:lnTo>
                    <a:lnTo>
                      <a:pt x="21600" y="10950"/>
                    </a:lnTo>
                    <a:lnTo>
                      <a:pt x="20990" y="96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6" name="Freeform 11"/>
              <p:cNvSpPr/>
              <p:nvPr/>
            </p:nvSpPr>
            <p:spPr>
              <a:xfrm>
                <a:off x="5807074" y="0"/>
                <a:ext cx="8858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109"/>
                    </a:moveTo>
                    <a:lnTo>
                      <a:pt x="20901" y="8668"/>
                    </a:lnTo>
                    <a:lnTo>
                      <a:pt x="19541" y="7232"/>
                    </a:lnTo>
                    <a:lnTo>
                      <a:pt x="17676" y="5880"/>
                    </a:lnTo>
                    <a:lnTo>
                      <a:pt x="15345" y="4559"/>
                    </a:lnTo>
                    <a:lnTo>
                      <a:pt x="12315" y="3298"/>
                    </a:lnTo>
                    <a:lnTo>
                      <a:pt x="8858" y="2132"/>
                    </a:lnTo>
                    <a:lnTo>
                      <a:pt x="4895" y="1021"/>
                    </a:lnTo>
                    <a:lnTo>
                      <a:pt x="466" y="0"/>
                    </a:lnTo>
                    <a:lnTo>
                      <a:pt x="0" y="0"/>
                    </a:lnTo>
                    <a:lnTo>
                      <a:pt x="4429" y="1021"/>
                    </a:lnTo>
                    <a:lnTo>
                      <a:pt x="8391" y="2132"/>
                    </a:lnTo>
                    <a:lnTo>
                      <a:pt x="11849" y="3298"/>
                    </a:lnTo>
                    <a:lnTo>
                      <a:pt x="14879" y="4559"/>
                    </a:lnTo>
                    <a:lnTo>
                      <a:pt x="17210" y="5880"/>
                    </a:lnTo>
                    <a:lnTo>
                      <a:pt x="19075" y="7232"/>
                    </a:lnTo>
                    <a:lnTo>
                      <a:pt x="20435" y="8668"/>
                    </a:lnTo>
                    <a:lnTo>
                      <a:pt x="21134" y="10109"/>
                    </a:lnTo>
                    <a:lnTo>
                      <a:pt x="21134" y="11641"/>
                    </a:lnTo>
                    <a:lnTo>
                      <a:pt x="20668" y="13172"/>
                    </a:lnTo>
                    <a:lnTo>
                      <a:pt x="19541" y="14669"/>
                    </a:lnTo>
                    <a:lnTo>
                      <a:pt x="17676" y="16140"/>
                    </a:lnTo>
                    <a:lnTo>
                      <a:pt x="15112" y="17581"/>
                    </a:lnTo>
                    <a:lnTo>
                      <a:pt x="12082" y="18958"/>
                    </a:lnTo>
                    <a:lnTo>
                      <a:pt x="8391" y="20309"/>
                    </a:lnTo>
                    <a:lnTo>
                      <a:pt x="3963" y="21600"/>
                    </a:lnTo>
                    <a:lnTo>
                      <a:pt x="4429" y="21600"/>
                    </a:lnTo>
                    <a:lnTo>
                      <a:pt x="8858" y="20309"/>
                    </a:lnTo>
                    <a:lnTo>
                      <a:pt x="12548" y="18958"/>
                    </a:lnTo>
                    <a:lnTo>
                      <a:pt x="15578" y="17581"/>
                    </a:lnTo>
                    <a:lnTo>
                      <a:pt x="18142" y="16140"/>
                    </a:lnTo>
                    <a:lnTo>
                      <a:pt x="20007" y="14669"/>
                    </a:lnTo>
                    <a:lnTo>
                      <a:pt x="21134" y="13172"/>
                    </a:lnTo>
                    <a:lnTo>
                      <a:pt x="21600" y="11641"/>
                    </a:lnTo>
                    <a:lnTo>
                      <a:pt x="21600" y="1010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7" name="Freeform 12"/>
              <p:cNvSpPr/>
              <p:nvPr/>
            </p:nvSpPr>
            <p:spPr>
              <a:xfrm>
                <a:off x="6283324" y="0"/>
                <a:ext cx="109537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40"/>
                    </a:moveTo>
                    <a:lnTo>
                      <a:pt x="21035" y="9058"/>
                    </a:lnTo>
                    <a:lnTo>
                      <a:pt x="19905" y="7712"/>
                    </a:lnTo>
                    <a:lnTo>
                      <a:pt x="18021" y="6361"/>
                    </a:lnTo>
                    <a:lnTo>
                      <a:pt x="15603" y="5040"/>
                    </a:lnTo>
                    <a:lnTo>
                      <a:pt x="12590" y="3748"/>
                    </a:lnTo>
                    <a:lnTo>
                      <a:pt x="9199" y="2462"/>
                    </a:lnTo>
                    <a:lnTo>
                      <a:pt x="5086" y="1201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4709" y="1201"/>
                    </a:lnTo>
                    <a:lnTo>
                      <a:pt x="8822" y="2462"/>
                    </a:lnTo>
                    <a:lnTo>
                      <a:pt x="12213" y="3748"/>
                    </a:lnTo>
                    <a:lnTo>
                      <a:pt x="15227" y="5040"/>
                    </a:lnTo>
                    <a:lnTo>
                      <a:pt x="17644" y="6361"/>
                    </a:lnTo>
                    <a:lnTo>
                      <a:pt x="19528" y="7712"/>
                    </a:lnTo>
                    <a:lnTo>
                      <a:pt x="20658" y="9058"/>
                    </a:lnTo>
                    <a:lnTo>
                      <a:pt x="21223" y="10440"/>
                    </a:lnTo>
                    <a:lnTo>
                      <a:pt x="21223" y="11851"/>
                    </a:lnTo>
                    <a:lnTo>
                      <a:pt x="20658" y="13262"/>
                    </a:lnTo>
                    <a:lnTo>
                      <a:pt x="19340" y="14669"/>
                    </a:lnTo>
                    <a:lnTo>
                      <a:pt x="17456" y="16080"/>
                    </a:lnTo>
                    <a:lnTo>
                      <a:pt x="14850" y="17491"/>
                    </a:lnTo>
                    <a:lnTo>
                      <a:pt x="11648" y="18903"/>
                    </a:lnTo>
                    <a:lnTo>
                      <a:pt x="7880" y="20249"/>
                    </a:lnTo>
                    <a:lnTo>
                      <a:pt x="3579" y="21600"/>
                    </a:lnTo>
                    <a:lnTo>
                      <a:pt x="3956" y="21600"/>
                    </a:lnTo>
                    <a:lnTo>
                      <a:pt x="8257" y="20249"/>
                    </a:lnTo>
                    <a:lnTo>
                      <a:pt x="12024" y="18903"/>
                    </a:lnTo>
                    <a:lnTo>
                      <a:pt x="15227" y="17491"/>
                    </a:lnTo>
                    <a:lnTo>
                      <a:pt x="17833" y="16110"/>
                    </a:lnTo>
                    <a:lnTo>
                      <a:pt x="19716" y="14699"/>
                    </a:lnTo>
                    <a:lnTo>
                      <a:pt x="21035" y="13292"/>
                    </a:lnTo>
                    <a:lnTo>
                      <a:pt x="21600" y="11851"/>
                    </a:lnTo>
                    <a:lnTo>
                      <a:pt x="21600" y="104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8" name="Freeform 13"/>
              <p:cNvSpPr/>
              <p:nvPr/>
            </p:nvSpPr>
            <p:spPr>
              <a:xfrm>
                <a:off x="6721474" y="0"/>
                <a:ext cx="137160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49" y="10650"/>
                    </a:moveTo>
                    <a:lnTo>
                      <a:pt x="20847" y="9178"/>
                    </a:lnTo>
                    <a:lnTo>
                      <a:pt x="20270" y="8428"/>
                    </a:lnTo>
                    <a:lnTo>
                      <a:pt x="19668" y="7712"/>
                    </a:lnTo>
                    <a:lnTo>
                      <a:pt x="17862" y="6271"/>
                    </a:lnTo>
                    <a:lnTo>
                      <a:pt x="16658" y="5580"/>
                    </a:lnTo>
                    <a:lnTo>
                      <a:pt x="15303" y="4890"/>
                    </a:lnTo>
                    <a:lnTo>
                      <a:pt x="12318" y="3598"/>
                    </a:lnTo>
                    <a:lnTo>
                      <a:pt x="8856" y="2342"/>
                    </a:lnTo>
                    <a:lnTo>
                      <a:pt x="4817" y="1141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4516" y="1141"/>
                    </a:lnTo>
                    <a:lnTo>
                      <a:pt x="8555" y="2342"/>
                    </a:lnTo>
                    <a:lnTo>
                      <a:pt x="12017" y="3598"/>
                    </a:lnTo>
                    <a:lnTo>
                      <a:pt x="15002" y="4920"/>
                    </a:lnTo>
                    <a:lnTo>
                      <a:pt x="16357" y="5610"/>
                    </a:lnTo>
                    <a:lnTo>
                      <a:pt x="17561" y="6301"/>
                    </a:lnTo>
                    <a:lnTo>
                      <a:pt x="19367" y="7742"/>
                    </a:lnTo>
                    <a:lnTo>
                      <a:pt x="20120" y="8458"/>
                    </a:lnTo>
                    <a:lnTo>
                      <a:pt x="20546" y="9178"/>
                    </a:lnTo>
                    <a:lnTo>
                      <a:pt x="20998" y="9929"/>
                    </a:lnTo>
                    <a:lnTo>
                      <a:pt x="21148" y="10650"/>
                    </a:lnTo>
                    <a:lnTo>
                      <a:pt x="21299" y="11401"/>
                    </a:lnTo>
                    <a:lnTo>
                      <a:pt x="21148" y="12151"/>
                    </a:lnTo>
                    <a:lnTo>
                      <a:pt x="20847" y="12872"/>
                    </a:lnTo>
                    <a:lnTo>
                      <a:pt x="20546" y="13618"/>
                    </a:lnTo>
                    <a:lnTo>
                      <a:pt x="19969" y="14338"/>
                    </a:lnTo>
                    <a:lnTo>
                      <a:pt x="19217" y="15089"/>
                    </a:lnTo>
                    <a:lnTo>
                      <a:pt x="17109" y="16530"/>
                    </a:lnTo>
                    <a:lnTo>
                      <a:pt x="14701" y="17852"/>
                    </a:lnTo>
                    <a:lnTo>
                      <a:pt x="11866" y="19138"/>
                    </a:lnTo>
                    <a:lnTo>
                      <a:pt x="8404" y="20399"/>
                    </a:lnTo>
                    <a:lnTo>
                      <a:pt x="4516" y="21600"/>
                    </a:lnTo>
                    <a:lnTo>
                      <a:pt x="4817" y="21600"/>
                    </a:lnTo>
                    <a:lnTo>
                      <a:pt x="8705" y="20399"/>
                    </a:lnTo>
                    <a:lnTo>
                      <a:pt x="12167" y="19138"/>
                    </a:lnTo>
                    <a:lnTo>
                      <a:pt x="15002" y="17882"/>
                    </a:lnTo>
                    <a:lnTo>
                      <a:pt x="17410" y="16560"/>
                    </a:lnTo>
                    <a:lnTo>
                      <a:pt x="19518" y="15119"/>
                    </a:lnTo>
                    <a:lnTo>
                      <a:pt x="20270" y="14368"/>
                    </a:lnTo>
                    <a:lnTo>
                      <a:pt x="20847" y="13648"/>
                    </a:lnTo>
                    <a:lnTo>
                      <a:pt x="21148" y="12902"/>
                    </a:lnTo>
                    <a:lnTo>
                      <a:pt x="21449" y="12151"/>
                    </a:lnTo>
                    <a:lnTo>
                      <a:pt x="21600" y="11401"/>
                    </a:lnTo>
                    <a:lnTo>
                      <a:pt x="21449" y="1065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59" name="Freeform 14"/>
              <p:cNvSpPr/>
              <p:nvPr/>
            </p:nvSpPr>
            <p:spPr>
              <a:xfrm>
                <a:off x="3351212" y="0"/>
                <a:ext cx="238126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09" y="9719"/>
                    </a:moveTo>
                    <a:lnTo>
                      <a:pt x="4349" y="8158"/>
                    </a:lnTo>
                    <a:lnTo>
                      <a:pt x="6089" y="6661"/>
                    </a:lnTo>
                    <a:lnTo>
                      <a:pt x="8553" y="5280"/>
                    </a:lnTo>
                    <a:lnTo>
                      <a:pt x="11162" y="3959"/>
                    </a:lnTo>
                    <a:lnTo>
                      <a:pt x="12032" y="3358"/>
                    </a:lnTo>
                    <a:lnTo>
                      <a:pt x="13772" y="2788"/>
                    </a:lnTo>
                    <a:lnTo>
                      <a:pt x="15511" y="2222"/>
                    </a:lnTo>
                    <a:lnTo>
                      <a:pt x="16381" y="1712"/>
                    </a:lnTo>
                    <a:lnTo>
                      <a:pt x="18121" y="1231"/>
                    </a:lnTo>
                    <a:lnTo>
                      <a:pt x="18991" y="781"/>
                    </a:lnTo>
                    <a:lnTo>
                      <a:pt x="20730" y="360"/>
                    </a:lnTo>
                    <a:lnTo>
                      <a:pt x="21600" y="0"/>
                    </a:lnTo>
                    <a:lnTo>
                      <a:pt x="19860" y="0"/>
                    </a:lnTo>
                    <a:lnTo>
                      <a:pt x="18991" y="360"/>
                    </a:lnTo>
                    <a:lnTo>
                      <a:pt x="17251" y="781"/>
                    </a:lnTo>
                    <a:lnTo>
                      <a:pt x="16381" y="1231"/>
                    </a:lnTo>
                    <a:lnTo>
                      <a:pt x="14642" y="1712"/>
                    </a:lnTo>
                    <a:lnTo>
                      <a:pt x="13772" y="2222"/>
                    </a:lnTo>
                    <a:lnTo>
                      <a:pt x="12032" y="2788"/>
                    </a:lnTo>
                    <a:lnTo>
                      <a:pt x="10293" y="3358"/>
                    </a:lnTo>
                    <a:lnTo>
                      <a:pt x="9423" y="3959"/>
                    </a:lnTo>
                    <a:lnTo>
                      <a:pt x="6958" y="5280"/>
                    </a:lnTo>
                    <a:lnTo>
                      <a:pt x="4349" y="6661"/>
                    </a:lnTo>
                    <a:lnTo>
                      <a:pt x="2609" y="8158"/>
                    </a:lnTo>
                    <a:lnTo>
                      <a:pt x="870" y="9719"/>
                    </a:lnTo>
                    <a:lnTo>
                      <a:pt x="0" y="11401"/>
                    </a:lnTo>
                    <a:lnTo>
                      <a:pt x="870" y="13022"/>
                    </a:lnTo>
                    <a:lnTo>
                      <a:pt x="1740" y="14609"/>
                    </a:lnTo>
                    <a:lnTo>
                      <a:pt x="3479" y="16110"/>
                    </a:lnTo>
                    <a:lnTo>
                      <a:pt x="5219" y="17581"/>
                    </a:lnTo>
                    <a:lnTo>
                      <a:pt x="8553" y="18988"/>
                    </a:lnTo>
                    <a:lnTo>
                      <a:pt x="12902" y="20309"/>
                    </a:lnTo>
                    <a:lnTo>
                      <a:pt x="18121" y="21600"/>
                    </a:lnTo>
                    <a:lnTo>
                      <a:pt x="19860" y="21600"/>
                    </a:lnTo>
                    <a:lnTo>
                      <a:pt x="14642" y="20309"/>
                    </a:lnTo>
                    <a:lnTo>
                      <a:pt x="10293" y="18988"/>
                    </a:lnTo>
                    <a:lnTo>
                      <a:pt x="6958" y="17581"/>
                    </a:lnTo>
                    <a:lnTo>
                      <a:pt x="5219" y="16140"/>
                    </a:lnTo>
                    <a:lnTo>
                      <a:pt x="3479" y="14609"/>
                    </a:lnTo>
                    <a:lnTo>
                      <a:pt x="2609" y="13052"/>
                    </a:lnTo>
                    <a:lnTo>
                      <a:pt x="1740" y="11401"/>
                    </a:lnTo>
                    <a:lnTo>
                      <a:pt x="2609" y="97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0" name="Freeform 15"/>
              <p:cNvSpPr/>
              <p:nvPr/>
            </p:nvSpPr>
            <p:spPr>
              <a:xfrm>
                <a:off x="2665412" y="0"/>
                <a:ext cx="476251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10320"/>
                    </a:moveTo>
                    <a:lnTo>
                      <a:pt x="2167" y="8758"/>
                    </a:lnTo>
                    <a:lnTo>
                      <a:pt x="3901" y="7262"/>
                    </a:lnTo>
                    <a:lnTo>
                      <a:pt x="6068" y="5850"/>
                    </a:lnTo>
                    <a:lnTo>
                      <a:pt x="9102" y="4499"/>
                    </a:lnTo>
                    <a:lnTo>
                      <a:pt x="11703" y="3208"/>
                    </a:lnTo>
                    <a:lnTo>
                      <a:pt x="15098" y="2042"/>
                    </a:lnTo>
                    <a:lnTo>
                      <a:pt x="18132" y="961"/>
                    </a:lnTo>
                    <a:lnTo>
                      <a:pt x="21600" y="0"/>
                    </a:lnTo>
                    <a:lnTo>
                      <a:pt x="20733" y="0"/>
                    </a:lnTo>
                    <a:lnTo>
                      <a:pt x="17266" y="961"/>
                    </a:lnTo>
                    <a:lnTo>
                      <a:pt x="14304" y="2042"/>
                    </a:lnTo>
                    <a:lnTo>
                      <a:pt x="11270" y="3208"/>
                    </a:lnTo>
                    <a:lnTo>
                      <a:pt x="8235" y="4499"/>
                    </a:lnTo>
                    <a:lnTo>
                      <a:pt x="5635" y="5850"/>
                    </a:lnTo>
                    <a:lnTo>
                      <a:pt x="3468" y="7262"/>
                    </a:lnTo>
                    <a:lnTo>
                      <a:pt x="1734" y="8758"/>
                    </a:lnTo>
                    <a:lnTo>
                      <a:pt x="433" y="10320"/>
                    </a:lnTo>
                    <a:lnTo>
                      <a:pt x="0" y="11881"/>
                    </a:lnTo>
                    <a:lnTo>
                      <a:pt x="867" y="13382"/>
                    </a:lnTo>
                    <a:lnTo>
                      <a:pt x="2167" y="14879"/>
                    </a:lnTo>
                    <a:lnTo>
                      <a:pt x="3901" y="16290"/>
                    </a:lnTo>
                    <a:lnTo>
                      <a:pt x="6935" y="17701"/>
                    </a:lnTo>
                    <a:lnTo>
                      <a:pt x="10403" y="19048"/>
                    </a:lnTo>
                    <a:lnTo>
                      <a:pt x="14665" y="20339"/>
                    </a:lnTo>
                    <a:lnTo>
                      <a:pt x="19866" y="21600"/>
                    </a:lnTo>
                    <a:lnTo>
                      <a:pt x="20733" y="21600"/>
                    </a:lnTo>
                    <a:lnTo>
                      <a:pt x="15532" y="20339"/>
                    </a:lnTo>
                    <a:lnTo>
                      <a:pt x="11270" y="19048"/>
                    </a:lnTo>
                    <a:lnTo>
                      <a:pt x="7802" y="17701"/>
                    </a:lnTo>
                    <a:lnTo>
                      <a:pt x="4768" y="16320"/>
                    </a:lnTo>
                    <a:lnTo>
                      <a:pt x="3034" y="14879"/>
                    </a:lnTo>
                    <a:lnTo>
                      <a:pt x="1734" y="13412"/>
                    </a:lnTo>
                    <a:lnTo>
                      <a:pt x="867" y="11881"/>
                    </a:lnTo>
                    <a:lnTo>
                      <a:pt x="1300" y="1032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1" name="Freeform 16"/>
              <p:cNvSpPr/>
              <p:nvPr/>
            </p:nvSpPr>
            <p:spPr>
              <a:xfrm>
                <a:off x="2028824" y="0"/>
                <a:ext cx="674689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989" y="0"/>
                    </a:lnTo>
                    <a:lnTo>
                      <a:pt x="16098" y="1111"/>
                    </a:lnTo>
                    <a:lnTo>
                      <a:pt x="12175" y="2312"/>
                    </a:lnTo>
                    <a:lnTo>
                      <a:pt x="8508" y="3538"/>
                    </a:lnTo>
                    <a:lnTo>
                      <a:pt x="5451" y="4859"/>
                    </a:lnTo>
                    <a:lnTo>
                      <a:pt x="3311" y="6241"/>
                    </a:lnTo>
                    <a:lnTo>
                      <a:pt x="1477" y="7652"/>
                    </a:lnTo>
                    <a:lnTo>
                      <a:pt x="306" y="9118"/>
                    </a:lnTo>
                    <a:lnTo>
                      <a:pt x="0" y="10620"/>
                    </a:lnTo>
                    <a:lnTo>
                      <a:pt x="306" y="12031"/>
                    </a:lnTo>
                    <a:lnTo>
                      <a:pt x="1223" y="13442"/>
                    </a:lnTo>
                    <a:lnTo>
                      <a:pt x="2394" y="14819"/>
                    </a:lnTo>
                    <a:lnTo>
                      <a:pt x="4534" y="16230"/>
                    </a:lnTo>
                    <a:lnTo>
                      <a:pt x="6979" y="17611"/>
                    </a:lnTo>
                    <a:lnTo>
                      <a:pt x="10036" y="18958"/>
                    </a:lnTo>
                    <a:lnTo>
                      <a:pt x="13704" y="20309"/>
                    </a:lnTo>
                    <a:lnTo>
                      <a:pt x="17626" y="21600"/>
                    </a:lnTo>
                    <a:lnTo>
                      <a:pt x="18238" y="21600"/>
                    </a:lnTo>
                    <a:lnTo>
                      <a:pt x="14315" y="20309"/>
                    </a:lnTo>
                    <a:lnTo>
                      <a:pt x="10647" y="18958"/>
                    </a:lnTo>
                    <a:lnTo>
                      <a:pt x="7591" y="17611"/>
                    </a:lnTo>
                    <a:lnTo>
                      <a:pt x="5145" y="16230"/>
                    </a:lnTo>
                    <a:lnTo>
                      <a:pt x="3006" y="14819"/>
                    </a:lnTo>
                    <a:lnTo>
                      <a:pt x="1783" y="13442"/>
                    </a:lnTo>
                    <a:lnTo>
                      <a:pt x="917" y="12031"/>
                    </a:lnTo>
                    <a:lnTo>
                      <a:pt x="611" y="10620"/>
                    </a:lnTo>
                    <a:lnTo>
                      <a:pt x="917" y="9118"/>
                    </a:lnTo>
                    <a:lnTo>
                      <a:pt x="2089" y="7652"/>
                    </a:lnTo>
                    <a:lnTo>
                      <a:pt x="3617" y="6241"/>
                    </a:lnTo>
                    <a:lnTo>
                      <a:pt x="6062" y="4859"/>
                    </a:lnTo>
                    <a:lnTo>
                      <a:pt x="9119" y="3538"/>
                    </a:lnTo>
                    <a:lnTo>
                      <a:pt x="12481" y="2312"/>
                    </a:lnTo>
                    <a:lnTo>
                      <a:pt x="16709" y="1111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2" name="Freeform 17"/>
              <p:cNvSpPr/>
              <p:nvPr/>
            </p:nvSpPr>
            <p:spPr>
              <a:xfrm>
                <a:off x="1333499" y="0"/>
                <a:ext cx="912814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" y="10740"/>
                    </a:moveTo>
                    <a:lnTo>
                      <a:pt x="903" y="9239"/>
                    </a:lnTo>
                    <a:lnTo>
                      <a:pt x="2032" y="7802"/>
                    </a:lnTo>
                    <a:lnTo>
                      <a:pt x="3613" y="6391"/>
                    </a:lnTo>
                    <a:lnTo>
                      <a:pt x="6096" y="5010"/>
                    </a:lnTo>
                    <a:lnTo>
                      <a:pt x="8994" y="3658"/>
                    </a:lnTo>
                    <a:lnTo>
                      <a:pt x="12606" y="2402"/>
                    </a:lnTo>
                    <a:lnTo>
                      <a:pt x="16896" y="1171"/>
                    </a:lnTo>
                    <a:lnTo>
                      <a:pt x="21600" y="0"/>
                    </a:lnTo>
                    <a:lnTo>
                      <a:pt x="21148" y="0"/>
                    </a:lnTo>
                    <a:lnTo>
                      <a:pt x="16445" y="1171"/>
                    </a:lnTo>
                    <a:lnTo>
                      <a:pt x="12155" y="2402"/>
                    </a:lnTo>
                    <a:lnTo>
                      <a:pt x="8542" y="3688"/>
                    </a:lnTo>
                    <a:lnTo>
                      <a:pt x="5645" y="5010"/>
                    </a:lnTo>
                    <a:lnTo>
                      <a:pt x="3161" y="6391"/>
                    </a:lnTo>
                    <a:lnTo>
                      <a:pt x="1580" y="7802"/>
                    </a:lnTo>
                    <a:lnTo>
                      <a:pt x="452" y="9269"/>
                    </a:lnTo>
                    <a:lnTo>
                      <a:pt x="0" y="10740"/>
                    </a:lnTo>
                    <a:lnTo>
                      <a:pt x="226" y="12181"/>
                    </a:lnTo>
                    <a:lnTo>
                      <a:pt x="1129" y="13588"/>
                    </a:lnTo>
                    <a:lnTo>
                      <a:pt x="2484" y="14999"/>
                    </a:lnTo>
                    <a:lnTo>
                      <a:pt x="4516" y="16380"/>
                    </a:lnTo>
                    <a:lnTo>
                      <a:pt x="7187" y="17761"/>
                    </a:lnTo>
                    <a:lnTo>
                      <a:pt x="10348" y="19078"/>
                    </a:lnTo>
                    <a:lnTo>
                      <a:pt x="13961" y="20369"/>
                    </a:lnTo>
                    <a:lnTo>
                      <a:pt x="18213" y="21600"/>
                    </a:lnTo>
                    <a:lnTo>
                      <a:pt x="18665" y="21600"/>
                    </a:lnTo>
                    <a:lnTo>
                      <a:pt x="14413" y="20369"/>
                    </a:lnTo>
                    <a:lnTo>
                      <a:pt x="10800" y="19078"/>
                    </a:lnTo>
                    <a:lnTo>
                      <a:pt x="7639" y="17761"/>
                    </a:lnTo>
                    <a:lnTo>
                      <a:pt x="4967" y="16380"/>
                    </a:lnTo>
                    <a:lnTo>
                      <a:pt x="2935" y="14999"/>
                    </a:lnTo>
                    <a:lnTo>
                      <a:pt x="1580" y="13588"/>
                    </a:lnTo>
                    <a:lnTo>
                      <a:pt x="677" y="12181"/>
                    </a:lnTo>
                    <a:lnTo>
                      <a:pt x="452" y="107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3" name="Freeform 18"/>
              <p:cNvSpPr/>
              <p:nvPr/>
            </p:nvSpPr>
            <p:spPr>
              <a:xfrm>
                <a:off x="657225" y="0"/>
                <a:ext cx="1169988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" y="10500"/>
                    </a:moveTo>
                    <a:lnTo>
                      <a:pt x="852" y="8998"/>
                    </a:lnTo>
                    <a:lnTo>
                      <a:pt x="2087" y="7532"/>
                    </a:lnTo>
                    <a:lnTo>
                      <a:pt x="3850" y="6121"/>
                    </a:lnTo>
                    <a:lnTo>
                      <a:pt x="6318" y="4709"/>
                    </a:lnTo>
                    <a:lnTo>
                      <a:pt x="9287" y="3448"/>
                    </a:lnTo>
                    <a:lnTo>
                      <a:pt x="12989" y="2222"/>
                    </a:lnTo>
                    <a:lnTo>
                      <a:pt x="17045" y="1081"/>
                    </a:lnTo>
                    <a:lnTo>
                      <a:pt x="21600" y="0"/>
                    </a:lnTo>
                    <a:lnTo>
                      <a:pt x="21247" y="0"/>
                    </a:lnTo>
                    <a:lnTo>
                      <a:pt x="16692" y="1051"/>
                    </a:lnTo>
                    <a:lnTo>
                      <a:pt x="12637" y="2192"/>
                    </a:lnTo>
                    <a:lnTo>
                      <a:pt x="9140" y="3418"/>
                    </a:lnTo>
                    <a:lnTo>
                      <a:pt x="6142" y="4709"/>
                    </a:lnTo>
                    <a:lnTo>
                      <a:pt x="3673" y="6091"/>
                    </a:lnTo>
                    <a:lnTo>
                      <a:pt x="1734" y="7532"/>
                    </a:lnTo>
                    <a:lnTo>
                      <a:pt x="529" y="8998"/>
                    </a:lnTo>
                    <a:lnTo>
                      <a:pt x="0" y="10500"/>
                    </a:lnTo>
                    <a:lnTo>
                      <a:pt x="176" y="12031"/>
                    </a:lnTo>
                    <a:lnTo>
                      <a:pt x="852" y="13558"/>
                    </a:lnTo>
                    <a:lnTo>
                      <a:pt x="2263" y="15089"/>
                    </a:lnTo>
                    <a:lnTo>
                      <a:pt x="4379" y="16590"/>
                    </a:lnTo>
                    <a:lnTo>
                      <a:pt x="6671" y="17882"/>
                    </a:lnTo>
                    <a:lnTo>
                      <a:pt x="9287" y="19138"/>
                    </a:lnTo>
                    <a:lnTo>
                      <a:pt x="12460" y="20399"/>
                    </a:lnTo>
                    <a:lnTo>
                      <a:pt x="15987" y="21600"/>
                    </a:lnTo>
                    <a:lnTo>
                      <a:pt x="16340" y="21600"/>
                    </a:lnTo>
                    <a:lnTo>
                      <a:pt x="12813" y="20399"/>
                    </a:lnTo>
                    <a:lnTo>
                      <a:pt x="9639" y="19138"/>
                    </a:lnTo>
                    <a:lnTo>
                      <a:pt x="7024" y="17882"/>
                    </a:lnTo>
                    <a:lnTo>
                      <a:pt x="4731" y="16590"/>
                    </a:lnTo>
                    <a:lnTo>
                      <a:pt x="2616" y="15089"/>
                    </a:lnTo>
                    <a:lnTo>
                      <a:pt x="1205" y="13558"/>
                    </a:lnTo>
                    <a:lnTo>
                      <a:pt x="529" y="12031"/>
                    </a:lnTo>
                    <a:lnTo>
                      <a:pt x="353" y="105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1264" name="Freeform 19"/>
              <p:cNvSpPr/>
              <p:nvPr/>
            </p:nvSpPr>
            <p:spPr>
              <a:xfrm>
                <a:off x="0" y="0"/>
                <a:ext cx="1333500" cy="6851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5" y="9749"/>
                    </a:moveTo>
                    <a:lnTo>
                      <a:pt x="1239" y="8548"/>
                    </a:lnTo>
                    <a:lnTo>
                      <a:pt x="2477" y="7382"/>
                    </a:lnTo>
                    <a:lnTo>
                      <a:pt x="4155" y="6181"/>
                    </a:lnTo>
                    <a:lnTo>
                      <a:pt x="6477" y="4980"/>
                    </a:lnTo>
                    <a:lnTo>
                      <a:pt x="9419" y="3778"/>
                    </a:lnTo>
                    <a:lnTo>
                      <a:pt x="12800" y="2552"/>
                    </a:lnTo>
                    <a:lnTo>
                      <a:pt x="16981" y="1291"/>
                    </a:lnTo>
                    <a:lnTo>
                      <a:pt x="19123" y="661"/>
                    </a:lnTo>
                    <a:lnTo>
                      <a:pt x="21600" y="0"/>
                    </a:lnTo>
                    <a:lnTo>
                      <a:pt x="21290" y="0"/>
                    </a:lnTo>
                    <a:lnTo>
                      <a:pt x="18813" y="661"/>
                    </a:lnTo>
                    <a:lnTo>
                      <a:pt x="16516" y="1291"/>
                    </a:lnTo>
                    <a:lnTo>
                      <a:pt x="12490" y="2552"/>
                    </a:lnTo>
                    <a:lnTo>
                      <a:pt x="9110" y="3778"/>
                    </a:lnTo>
                    <a:lnTo>
                      <a:pt x="6168" y="4980"/>
                    </a:lnTo>
                    <a:lnTo>
                      <a:pt x="3871" y="6181"/>
                    </a:lnTo>
                    <a:lnTo>
                      <a:pt x="2168" y="7352"/>
                    </a:lnTo>
                    <a:lnTo>
                      <a:pt x="929" y="8518"/>
                    </a:lnTo>
                    <a:lnTo>
                      <a:pt x="155" y="9719"/>
                    </a:lnTo>
                    <a:lnTo>
                      <a:pt x="0" y="11010"/>
                    </a:lnTo>
                    <a:lnTo>
                      <a:pt x="310" y="12361"/>
                    </a:lnTo>
                    <a:lnTo>
                      <a:pt x="1239" y="13708"/>
                    </a:lnTo>
                    <a:lnTo>
                      <a:pt x="2942" y="15149"/>
                    </a:lnTo>
                    <a:lnTo>
                      <a:pt x="3871" y="15870"/>
                    </a:lnTo>
                    <a:lnTo>
                      <a:pt x="5084" y="16620"/>
                    </a:lnTo>
                    <a:lnTo>
                      <a:pt x="6323" y="17401"/>
                    </a:lnTo>
                    <a:lnTo>
                      <a:pt x="7871" y="18212"/>
                    </a:lnTo>
                    <a:lnTo>
                      <a:pt x="9419" y="19018"/>
                    </a:lnTo>
                    <a:lnTo>
                      <a:pt x="11277" y="19858"/>
                    </a:lnTo>
                    <a:lnTo>
                      <a:pt x="13110" y="20699"/>
                    </a:lnTo>
                    <a:lnTo>
                      <a:pt x="15277" y="21600"/>
                    </a:lnTo>
                    <a:lnTo>
                      <a:pt x="15587" y="21600"/>
                    </a:lnTo>
                    <a:lnTo>
                      <a:pt x="13419" y="20699"/>
                    </a:lnTo>
                    <a:lnTo>
                      <a:pt x="11561" y="19858"/>
                    </a:lnTo>
                    <a:lnTo>
                      <a:pt x="9729" y="19018"/>
                    </a:lnTo>
                    <a:lnTo>
                      <a:pt x="8181" y="18212"/>
                    </a:lnTo>
                    <a:lnTo>
                      <a:pt x="6632" y="17401"/>
                    </a:lnTo>
                    <a:lnTo>
                      <a:pt x="5394" y="16650"/>
                    </a:lnTo>
                    <a:lnTo>
                      <a:pt x="4155" y="15870"/>
                    </a:lnTo>
                    <a:lnTo>
                      <a:pt x="3252" y="15149"/>
                    </a:lnTo>
                    <a:lnTo>
                      <a:pt x="1548" y="13708"/>
                    </a:lnTo>
                    <a:lnTo>
                      <a:pt x="619" y="12361"/>
                    </a:lnTo>
                    <a:lnTo>
                      <a:pt x="310" y="11040"/>
                    </a:lnTo>
                    <a:lnTo>
                      <a:pt x="465" y="97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CC"/>
                  </a:gs>
                  <a:gs pos="100000">
                    <a:srgbClr val="00448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003B76"/>
                    </a:solidFill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1266" name="Freeform 20"/>
            <p:cNvSpPr/>
            <p:nvPr/>
          </p:nvSpPr>
          <p:spPr>
            <a:xfrm>
              <a:off x="7937" y="4605337"/>
              <a:ext cx="962026" cy="224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24"/>
                  </a:moveTo>
                  <a:lnTo>
                    <a:pt x="1502" y="3480"/>
                  </a:lnTo>
                  <a:lnTo>
                    <a:pt x="3433" y="6137"/>
                  </a:lnTo>
                  <a:lnTo>
                    <a:pt x="5758" y="8793"/>
                  </a:lnTo>
                  <a:lnTo>
                    <a:pt x="8118" y="11357"/>
                  </a:lnTo>
                  <a:lnTo>
                    <a:pt x="10907" y="13998"/>
                  </a:lnTo>
                  <a:lnTo>
                    <a:pt x="13911" y="16563"/>
                  </a:lnTo>
                  <a:lnTo>
                    <a:pt x="17309" y="19127"/>
                  </a:lnTo>
                  <a:lnTo>
                    <a:pt x="20956" y="21600"/>
                  </a:lnTo>
                  <a:lnTo>
                    <a:pt x="21600" y="21600"/>
                  </a:lnTo>
                  <a:lnTo>
                    <a:pt x="17738" y="19035"/>
                  </a:lnTo>
                  <a:lnTo>
                    <a:pt x="14340" y="16379"/>
                  </a:lnTo>
                  <a:lnTo>
                    <a:pt x="11122" y="13723"/>
                  </a:lnTo>
                  <a:lnTo>
                    <a:pt x="8332" y="10991"/>
                  </a:lnTo>
                  <a:lnTo>
                    <a:pt x="5758" y="8335"/>
                  </a:lnTo>
                  <a:lnTo>
                    <a:pt x="3648" y="5587"/>
                  </a:lnTo>
                  <a:lnTo>
                    <a:pt x="1717" y="2748"/>
                  </a:lnTo>
                  <a:lnTo>
                    <a:pt x="0" y="0"/>
                  </a:lnTo>
                  <a:lnTo>
                    <a:pt x="0" y="82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67" name="Freeform 21"/>
            <p:cNvSpPr/>
            <p:nvPr/>
          </p:nvSpPr>
          <p:spPr>
            <a:xfrm>
              <a:off x="7937" y="6175375"/>
              <a:ext cx="361951" cy="67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21"/>
                  </a:moveTo>
                  <a:lnTo>
                    <a:pt x="10277" y="12169"/>
                  </a:lnTo>
                  <a:lnTo>
                    <a:pt x="20458" y="21600"/>
                  </a:lnTo>
                  <a:lnTo>
                    <a:pt x="21600" y="21600"/>
                  </a:lnTo>
                  <a:lnTo>
                    <a:pt x="15891" y="16732"/>
                  </a:lnTo>
                  <a:lnTo>
                    <a:pt x="10848" y="11256"/>
                  </a:lnTo>
                  <a:lnTo>
                    <a:pt x="0" y="0"/>
                  </a:lnTo>
                  <a:lnTo>
                    <a:pt x="0" y="152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3B76"/>
                </a:gs>
                <a:gs pos="100000">
                  <a:srgbClr val="002448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68" name="Freeform 22"/>
            <p:cNvSpPr/>
            <p:nvPr/>
          </p:nvSpPr>
          <p:spPr>
            <a:xfrm>
              <a:off x="7580311" y="0"/>
              <a:ext cx="1562101" cy="283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802"/>
                  </a:lnTo>
                  <a:lnTo>
                    <a:pt x="21336" y="20149"/>
                  </a:lnTo>
                  <a:lnTo>
                    <a:pt x="21072" y="19508"/>
                  </a:lnTo>
                  <a:lnTo>
                    <a:pt x="19486" y="16460"/>
                  </a:lnTo>
                  <a:lnTo>
                    <a:pt x="17527" y="13557"/>
                  </a:lnTo>
                  <a:lnTo>
                    <a:pt x="15017" y="10873"/>
                  </a:lnTo>
                  <a:lnTo>
                    <a:pt x="12374" y="8333"/>
                  </a:lnTo>
                  <a:lnTo>
                    <a:pt x="9490" y="6023"/>
                  </a:lnTo>
                  <a:lnTo>
                    <a:pt x="6451" y="3846"/>
                  </a:lnTo>
                  <a:lnTo>
                    <a:pt x="3303" y="1814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3039" y="1814"/>
                  </a:lnTo>
                  <a:lnTo>
                    <a:pt x="6055" y="3846"/>
                  </a:lnTo>
                  <a:lnTo>
                    <a:pt x="9094" y="6023"/>
                  </a:lnTo>
                  <a:lnTo>
                    <a:pt x="12000" y="8333"/>
                  </a:lnTo>
                  <a:lnTo>
                    <a:pt x="14752" y="10873"/>
                  </a:lnTo>
                  <a:lnTo>
                    <a:pt x="17130" y="13557"/>
                  </a:lnTo>
                  <a:lnTo>
                    <a:pt x="19222" y="16460"/>
                  </a:lnTo>
                  <a:lnTo>
                    <a:pt x="20015" y="17984"/>
                  </a:lnTo>
                  <a:lnTo>
                    <a:pt x="20807" y="19580"/>
                  </a:lnTo>
                  <a:lnTo>
                    <a:pt x="21204" y="2058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69" name="Freeform 23"/>
            <p:cNvSpPr/>
            <p:nvPr/>
          </p:nvSpPr>
          <p:spPr>
            <a:xfrm>
              <a:off x="8000999" y="0"/>
              <a:ext cx="1141413" cy="13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987"/>
                  </a:lnTo>
                  <a:lnTo>
                    <a:pt x="17292" y="15465"/>
                  </a:lnTo>
                  <a:lnTo>
                    <a:pt x="12231" y="10123"/>
                  </a:lnTo>
                  <a:lnTo>
                    <a:pt x="6658" y="4908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6296" y="5061"/>
                  </a:lnTo>
                  <a:lnTo>
                    <a:pt x="12050" y="10429"/>
                  </a:lnTo>
                  <a:lnTo>
                    <a:pt x="17111" y="15925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0" name="Freeform 24"/>
            <p:cNvSpPr/>
            <p:nvPr/>
          </p:nvSpPr>
          <p:spPr>
            <a:xfrm>
              <a:off x="8494711" y="0"/>
              <a:ext cx="647701" cy="6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661"/>
                  </a:lnTo>
                  <a:lnTo>
                    <a:pt x="11782" y="10017"/>
                  </a:lnTo>
                  <a:lnTo>
                    <a:pt x="637" y="0"/>
                  </a:lnTo>
                  <a:lnTo>
                    <a:pt x="0" y="0"/>
                  </a:lnTo>
                  <a:lnTo>
                    <a:pt x="11463" y="1064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1" name="Freeform 25"/>
            <p:cNvSpPr/>
            <p:nvPr/>
          </p:nvSpPr>
          <p:spPr>
            <a:xfrm>
              <a:off x="7937" y="0"/>
              <a:ext cx="1362076" cy="223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64"/>
                  </a:moveTo>
                  <a:lnTo>
                    <a:pt x="0" y="21600"/>
                  </a:lnTo>
                  <a:lnTo>
                    <a:pt x="1364" y="18565"/>
                  </a:lnTo>
                  <a:lnTo>
                    <a:pt x="3183" y="15529"/>
                  </a:lnTo>
                  <a:lnTo>
                    <a:pt x="5432" y="12678"/>
                  </a:lnTo>
                  <a:lnTo>
                    <a:pt x="7857" y="9919"/>
                  </a:lnTo>
                  <a:lnTo>
                    <a:pt x="10888" y="7266"/>
                  </a:lnTo>
                  <a:lnTo>
                    <a:pt x="14046" y="4783"/>
                  </a:lnTo>
                  <a:lnTo>
                    <a:pt x="17684" y="2300"/>
                  </a:lnTo>
                  <a:lnTo>
                    <a:pt x="21600" y="0"/>
                  </a:lnTo>
                  <a:lnTo>
                    <a:pt x="21145" y="0"/>
                  </a:lnTo>
                  <a:lnTo>
                    <a:pt x="17381" y="2208"/>
                  </a:lnTo>
                  <a:lnTo>
                    <a:pt x="13895" y="4599"/>
                  </a:lnTo>
                  <a:lnTo>
                    <a:pt x="10737" y="7082"/>
                  </a:lnTo>
                  <a:lnTo>
                    <a:pt x="7857" y="9643"/>
                  </a:lnTo>
                  <a:lnTo>
                    <a:pt x="5432" y="12310"/>
                  </a:lnTo>
                  <a:lnTo>
                    <a:pt x="3335" y="15069"/>
                  </a:lnTo>
                  <a:lnTo>
                    <a:pt x="1516" y="17921"/>
                  </a:lnTo>
                  <a:lnTo>
                    <a:pt x="0" y="208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CC"/>
                </a:gs>
                <a:gs pos="100000">
                  <a:srgbClr val="0060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2" name="Freeform 26"/>
            <p:cNvSpPr/>
            <p:nvPr/>
          </p:nvSpPr>
          <p:spPr>
            <a:xfrm>
              <a:off x="7937" y="0"/>
              <a:ext cx="933451" cy="95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937" y="0"/>
                  </a:lnTo>
                  <a:lnTo>
                    <a:pt x="15002" y="4760"/>
                  </a:lnTo>
                  <a:lnTo>
                    <a:pt x="9473" y="9736"/>
                  </a:lnTo>
                  <a:lnTo>
                    <a:pt x="4423" y="15145"/>
                  </a:lnTo>
                  <a:lnTo>
                    <a:pt x="0" y="20735"/>
                  </a:lnTo>
                  <a:lnTo>
                    <a:pt x="0" y="21600"/>
                  </a:lnTo>
                  <a:lnTo>
                    <a:pt x="4423" y="15578"/>
                  </a:lnTo>
                  <a:lnTo>
                    <a:pt x="9473" y="10169"/>
                  </a:lnTo>
                  <a:lnTo>
                    <a:pt x="15223" y="49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3" name="Freeform 27"/>
            <p:cNvSpPr/>
            <p:nvPr/>
          </p:nvSpPr>
          <p:spPr>
            <a:xfrm>
              <a:off x="7937" y="0"/>
              <a:ext cx="428626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55" y="0"/>
                  </a:lnTo>
                  <a:lnTo>
                    <a:pt x="9636" y="9771"/>
                  </a:lnTo>
                  <a:lnTo>
                    <a:pt x="0" y="20057"/>
                  </a:lnTo>
                  <a:lnTo>
                    <a:pt x="0" y="21600"/>
                  </a:lnTo>
                  <a:lnTo>
                    <a:pt x="10117" y="102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003B76"/>
                  </a:solidFill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1274" name="Line 28"/>
            <p:cNvSpPr/>
            <p:nvPr/>
          </p:nvSpPr>
          <p:spPr>
            <a:xfrm>
              <a:off x="-1" y="4364037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75" name="Line 29"/>
            <p:cNvSpPr/>
            <p:nvPr/>
          </p:nvSpPr>
          <p:spPr>
            <a:xfrm>
              <a:off x="-1" y="374015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66C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76" name="Line 30"/>
            <p:cNvSpPr/>
            <p:nvPr/>
          </p:nvSpPr>
          <p:spPr>
            <a:xfrm>
              <a:off x="-1" y="4987925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1282" name="Group 31"/>
            <p:cNvGrpSpPr/>
            <p:nvPr/>
          </p:nvGrpSpPr>
          <p:grpSpPr>
            <a:xfrm>
              <a:off x="-1" y="622300"/>
              <a:ext cx="9140826" cy="2493963"/>
              <a:chOff x="0" y="0"/>
              <a:chExt cx="9140824" cy="2493962"/>
            </a:xfrm>
          </p:grpSpPr>
          <p:sp>
            <p:nvSpPr>
              <p:cNvPr id="1277" name="Line 32"/>
              <p:cNvSpPr/>
              <p:nvPr/>
            </p:nvSpPr>
            <p:spPr>
              <a:xfrm>
                <a:off x="-1" y="62230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78" name="Line 33"/>
              <p:cNvSpPr/>
              <p:nvPr/>
            </p:nvSpPr>
            <p:spPr>
              <a:xfrm>
                <a:off x="-1" y="2493962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79" name="Line 34"/>
              <p:cNvSpPr/>
              <p:nvPr/>
            </p:nvSpPr>
            <p:spPr>
              <a:xfrm>
                <a:off x="-1" y="1870075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80" name="Line 35"/>
              <p:cNvSpPr/>
              <p:nvPr/>
            </p:nvSpPr>
            <p:spPr>
              <a:xfrm>
                <a:off x="-1" y="1246187"/>
                <a:ext cx="9140826" cy="1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81" name="Line 36"/>
              <p:cNvSpPr/>
              <p:nvPr/>
            </p:nvSpPr>
            <p:spPr>
              <a:xfrm>
                <a:off x="-1" y="0"/>
                <a:ext cx="9140826" cy="0"/>
              </a:xfrm>
              <a:prstGeom prst="line">
                <a:avLst/>
              </a:prstGeom>
              <a:noFill/>
              <a:ln w="15875" cap="flat">
                <a:solidFill>
                  <a:srgbClr val="0066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83" name="Line 37"/>
            <p:cNvSpPr/>
            <p:nvPr/>
          </p:nvSpPr>
          <p:spPr>
            <a:xfrm>
              <a:off x="-1" y="6235700"/>
              <a:ext cx="9140826" cy="0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284" name="Line 38"/>
            <p:cNvSpPr/>
            <p:nvPr/>
          </p:nvSpPr>
          <p:spPr>
            <a:xfrm>
              <a:off x="-1" y="5611812"/>
              <a:ext cx="9140826" cy="1"/>
            </a:xfrm>
            <a:prstGeom prst="line">
              <a:avLst/>
            </a:prstGeom>
            <a:noFill/>
            <a:ln w="15875" cap="flat">
              <a:solidFill>
                <a:srgbClr val="003B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8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  <a:lvl2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2pPr>
            <a:lvl3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3pPr>
            <a:lvl4pPr>
              <a:buClr>
                <a:srgbClr val="FFFFCC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4pPr>
            <a:lvl5pPr>
              <a:buClr>
                <a:srgbClr val="FFFFCC"/>
              </a:buClr>
              <a:buSzPct val="6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02081" y="6243637"/>
            <a:ext cx="284720" cy="24384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3B76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975753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327770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1387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BDA8-B780-224A-9F92-1913AA5A7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29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838635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274439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1383681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876718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221818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5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336758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291480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323" y="6248400"/>
            <a:ext cx="281877" cy="319976"/>
          </a:xfrm>
          <a:prstGeom prst="rect">
            <a:avLst/>
          </a:prstGeom>
        </p:spPr>
        <p:txBody>
          <a:bodyPr lIns="45687" tIns="45687" rIns="45687" bIns="45687"/>
          <a:lstStyle>
            <a:lvl1pPr>
              <a:defRPr b="1"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53242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0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5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9222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8343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0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5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9933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6059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5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1011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3807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BD85-7901-4C4A-B161-7AFAC97B0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2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6079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1910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5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5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683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85863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1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1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0512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2" indent="0" algn="ctr">
              <a:buNone/>
              <a:defRPr/>
            </a:lvl2pPr>
            <a:lvl3pPr marL="914265" indent="0" algn="ctr">
              <a:buNone/>
              <a:defRPr/>
            </a:lvl3pPr>
            <a:lvl4pPr marL="1371396" indent="0" algn="ctr">
              <a:buNone/>
              <a:defRPr/>
            </a:lvl4pPr>
            <a:lvl5pPr marL="1828530" indent="0" algn="ctr">
              <a:buNone/>
              <a:defRPr/>
            </a:lvl5pPr>
            <a:lvl6pPr marL="2285659" indent="0" algn="ctr">
              <a:buNone/>
              <a:defRPr/>
            </a:lvl6pPr>
            <a:lvl7pPr marL="2742792" indent="0" algn="ctr">
              <a:buNone/>
              <a:defRPr/>
            </a:lvl7pPr>
            <a:lvl8pPr marL="3199924" indent="0" algn="ctr">
              <a:buNone/>
              <a:defRPr/>
            </a:lvl8pPr>
            <a:lvl9pPr marL="36570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656F2BE9-7EAB-A04C-A336-00611761E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4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39FE6FC2-B99E-F84C-9BFF-EBD3483A4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3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47A2DA83-DA3A-C648-99F6-772A6BA0D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97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A4A89E88-36BE-D844-A9A8-04AFF6C2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52D93B16-E237-5945-ABEE-63F936BC6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30" indent="0">
              <a:buNone/>
              <a:defRPr sz="1400"/>
            </a:lvl5pPr>
            <a:lvl6pPr marL="2285659" indent="0">
              <a:buNone/>
              <a:defRPr sz="1400"/>
            </a:lvl6pPr>
            <a:lvl7pPr marL="2742792" indent="0">
              <a:buNone/>
              <a:defRPr sz="1400"/>
            </a:lvl7pPr>
            <a:lvl8pPr marL="3199924" indent="0">
              <a:buNone/>
              <a:defRPr sz="1400"/>
            </a:lvl8pPr>
            <a:lvl9pPr marL="365705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9852-898C-534C-AE8E-2D2C0F85A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2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AB257A16-C7D3-3D4E-AC56-33AF3EC2B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11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9DEE8023-20B7-1349-AFA6-F05967DB5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D2D3D5B1-D590-0846-A239-066E028FA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74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C39C8959-F15A-5245-9FF5-917A8604C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C5D92E55-198E-3942-A016-8C665E3B7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2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fld id="{EA91BB53-ADC4-A14B-9130-389F406D2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009999"/>
              </a:buClr>
              <a:buFontTx/>
              <a:buChar char="•"/>
              <a:defRPr/>
            </a:lvl1pPr>
          </a:lstStyle>
          <a:p>
            <a:pPr>
              <a:defRPr/>
            </a:pPr>
            <a:fld id="{887BD77F-1036-7F4E-8059-6C35F42D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5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384E-B80D-9442-A1D2-CEE13295A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92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7AED-5193-4947-A43E-68B2FF2E6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960C3-C098-8C49-87DA-292DA6F71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1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8971-D9EB-4D47-8B71-D8A3BF22A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0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grpSp>
          <p:nvGrpSpPr>
            <p:cNvPr id="30" name="Group 3"/>
            <p:cNvGrpSpPr/>
            <p:nvPr/>
          </p:nvGrpSpPr>
          <p:grpSpPr>
            <a:xfrm>
              <a:off x="-1" y="0"/>
              <a:ext cx="9144001" cy="6858000"/>
              <a:chOff x="0" y="0"/>
              <a:chExt cx="9144000" cy="6858000"/>
            </a:xfrm>
          </p:grpSpPr>
          <p:sp>
            <p:nvSpPr>
              <p:cNvPr id="28" name="Rectangle 4"/>
              <p:cNvSpPr/>
              <p:nvPr/>
            </p:nvSpPr>
            <p:spPr>
              <a:xfrm>
                <a:off x="0" y="1981200"/>
                <a:ext cx="9144000" cy="17526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29" name="Rectangle 5"/>
              <p:cNvSpPr/>
              <p:nvPr/>
            </p:nvSpPr>
            <p:spPr>
              <a:xfrm>
                <a:off x="-1" y="0"/>
                <a:ext cx="1776414" cy="6858000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  <p:sp>
          <p:nvSpPr>
            <p:cNvPr id="31" name="Rectangle 6"/>
            <p:cNvSpPr/>
            <p:nvPr/>
          </p:nvSpPr>
          <p:spPr>
            <a:xfrm>
              <a:off x="1295399" y="4114800"/>
              <a:ext cx="1112839" cy="2743200"/>
            </a:xfrm>
            <a:prstGeom prst="rect">
              <a:avLst/>
            </a:prstGeom>
            <a:solidFill>
              <a:schemeClr val="accent3">
                <a:lumOff val="44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</p:grpSp>
      <p:grpSp>
        <p:nvGrpSpPr>
          <p:cNvPr id="45" name="Group 7"/>
          <p:cNvGrpSpPr/>
          <p:nvPr/>
        </p:nvGrpSpPr>
        <p:grpSpPr>
          <a:xfrm>
            <a:off x="157787" y="1179974"/>
            <a:ext cx="7880140" cy="1667504"/>
            <a:chOff x="0" y="0"/>
            <a:chExt cx="7880139" cy="1667503"/>
          </a:xfrm>
        </p:grpSpPr>
        <p:sp>
          <p:nvSpPr>
            <p:cNvPr id="33" name="Freeform 8"/>
            <p:cNvSpPr/>
            <p:nvPr/>
          </p:nvSpPr>
          <p:spPr>
            <a:xfrm>
              <a:off x="0" y="1042623"/>
              <a:ext cx="1499760" cy="47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19882" extrusionOk="0">
                  <a:moveTo>
                    <a:pt x="19821" y="0"/>
                  </a:moveTo>
                  <a:cubicBezTo>
                    <a:pt x="9212" y="7980"/>
                    <a:pt x="4171" y="14830"/>
                    <a:pt x="1270" y="18331"/>
                  </a:cubicBezTo>
                  <a:cubicBezTo>
                    <a:pt x="-1705" y="21600"/>
                    <a:pt x="1404" y="18469"/>
                    <a:pt x="1979" y="19809"/>
                  </a:cubicBezTo>
                  <a:cubicBezTo>
                    <a:pt x="5083" y="17016"/>
                    <a:pt x="5130" y="13509"/>
                    <a:pt x="19895" y="1573"/>
                  </a:cubicBezTo>
                  <a:cubicBezTo>
                    <a:pt x="19895" y="1573"/>
                    <a:pt x="19821" y="0"/>
                    <a:pt x="198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34" name="Freeform 9"/>
            <p:cNvSpPr/>
            <p:nvPr/>
          </p:nvSpPr>
          <p:spPr>
            <a:xfrm rot="21092569">
              <a:off x="1723218" y="446809"/>
              <a:ext cx="6133361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6" h="16714" extrusionOk="0">
                  <a:moveTo>
                    <a:pt x="0" y="2108"/>
                  </a:moveTo>
                  <a:cubicBezTo>
                    <a:pt x="1336" y="1903"/>
                    <a:pt x="8835" y="-4886"/>
                    <a:pt x="18571" y="7045"/>
                  </a:cubicBezTo>
                  <a:cubicBezTo>
                    <a:pt x="21600" y="11023"/>
                    <a:pt x="19672" y="16165"/>
                    <a:pt x="19284" y="16714"/>
                  </a:cubicBezTo>
                  <a:cubicBezTo>
                    <a:pt x="19284" y="16714"/>
                    <a:pt x="19085" y="16577"/>
                    <a:pt x="18948" y="16508"/>
                  </a:cubicBezTo>
                  <a:cubicBezTo>
                    <a:pt x="19273" y="16097"/>
                    <a:pt x="21579" y="11845"/>
                    <a:pt x="18519" y="7731"/>
                  </a:cubicBezTo>
                  <a:cubicBezTo>
                    <a:pt x="10632" y="-1526"/>
                    <a:pt x="3647" y="463"/>
                    <a:pt x="89" y="3034"/>
                  </a:cubicBezTo>
                  <a:cubicBezTo>
                    <a:pt x="89" y="3034"/>
                    <a:pt x="0" y="2108"/>
                    <a:pt x="0" y="2108"/>
                  </a:cubicBezTo>
                  <a:close/>
                </a:path>
              </a:pathLst>
            </a:custGeom>
            <a:solidFill>
              <a:srgbClr val="0066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44" name="Group 10"/>
            <p:cNvGrpSpPr/>
            <p:nvPr/>
          </p:nvGrpSpPr>
          <p:grpSpPr>
            <a:xfrm>
              <a:off x="1442413" y="801225"/>
              <a:ext cx="457201" cy="457201"/>
              <a:chOff x="0" y="0"/>
              <a:chExt cx="457200" cy="457200"/>
            </a:xfrm>
          </p:grpSpPr>
          <p:sp>
            <p:nvSpPr>
              <p:cNvPr id="35" name="Oval 11"/>
              <p:cNvSpPr/>
              <p:nvPr/>
            </p:nvSpPr>
            <p:spPr>
              <a:xfrm>
                <a:off x="-1" y="-1"/>
                <a:ext cx="457201" cy="457201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00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6" name="Oval 12"/>
              <p:cNvSpPr/>
              <p:nvPr/>
            </p:nvSpPr>
            <p:spPr>
              <a:xfrm>
                <a:off x="228600" y="121443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7" name="Oval 13"/>
              <p:cNvSpPr/>
              <p:nvPr/>
            </p:nvSpPr>
            <p:spPr>
              <a:xfrm>
                <a:off x="71437" y="57150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8" name="Oval 14"/>
              <p:cNvSpPr/>
              <p:nvPr/>
            </p:nvSpPr>
            <p:spPr>
              <a:xfrm>
                <a:off x="71437" y="185737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39" name="Oval 15"/>
              <p:cNvSpPr/>
              <p:nvPr/>
            </p:nvSpPr>
            <p:spPr>
              <a:xfrm>
                <a:off x="178593" y="228600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66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0" name="Oval 16"/>
              <p:cNvSpPr/>
              <p:nvPr/>
            </p:nvSpPr>
            <p:spPr>
              <a:xfrm>
                <a:off x="321468" y="214312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1" name="Oval 17"/>
              <p:cNvSpPr/>
              <p:nvPr/>
            </p:nvSpPr>
            <p:spPr>
              <a:xfrm>
                <a:off x="207168" y="321468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2" name="Oval 18"/>
              <p:cNvSpPr/>
              <p:nvPr/>
            </p:nvSpPr>
            <p:spPr>
              <a:xfrm>
                <a:off x="71437" y="300037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43" name="Oval 19"/>
              <p:cNvSpPr/>
              <p:nvPr/>
            </p:nvSpPr>
            <p:spPr>
              <a:xfrm>
                <a:off x="200025" y="7143"/>
                <a:ext cx="111919" cy="11430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circle">
                  <a:fillToRect l="37721" t="-19636" r="62278" b="119636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</p:grpSp>
      </p:grp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828800" y="2133600"/>
            <a:ext cx="7315200" cy="16002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267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25286" y="6248400"/>
            <a:ext cx="266315" cy="2946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860551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4133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4397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78435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282096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19599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21437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5535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80782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8240714" cy="563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8973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30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2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9FF3-FF72-1542-83A1-64FBF2844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45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28623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43717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45652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6240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63757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95427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47489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59749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69066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05681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2D39-1164-EF4B-886C-F5DDC7A45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7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08075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35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36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37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algn="ctr" defTabSz="903287">
              <a:buSzTx/>
              <a:buNone/>
              <a:defRPr sz="31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05103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48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49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50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defTabSz="903287">
              <a:buClr>
                <a:srgbClr val="000000"/>
              </a:buClr>
              <a:buChar char="•"/>
              <a:defRPr sz="3100">
                <a:latin typeface="Times Roman"/>
                <a:ea typeface="Times Roman"/>
                <a:cs typeface="Times Roman"/>
                <a:sym typeface="Times Roman"/>
              </a:defRPr>
            </a:lvl1pPr>
            <a:lvl2pPr marL="763700" indent="-312850" defTabSz="903287">
              <a:buClr>
                <a:srgbClr val="000000"/>
              </a:buClr>
              <a:defRPr sz="3100">
                <a:latin typeface="Times Roman"/>
                <a:ea typeface="Times Roman"/>
                <a:cs typeface="Times Roman"/>
                <a:sym typeface="Times Roman"/>
              </a:defRPr>
            </a:lvl2pPr>
            <a:lvl3pPr marL="1207121" indent="-303833" defTabSz="903287">
              <a:buClr>
                <a:srgbClr val="000000"/>
              </a:buClr>
              <a:defRPr sz="3100">
                <a:latin typeface="Times Roman"/>
                <a:ea typeface="Times Roman"/>
                <a:cs typeface="Times Roman"/>
                <a:sym typeface="Times Roman"/>
              </a:defRPr>
            </a:lvl3pPr>
            <a:lvl4pPr marL="1703546" indent="-349408" defTabSz="903287">
              <a:buClr>
                <a:srgbClr val="000000"/>
              </a:buClr>
              <a:defRPr sz="3100">
                <a:latin typeface="Times Roman"/>
                <a:ea typeface="Times Roman"/>
                <a:cs typeface="Times Roman"/>
                <a:sym typeface="Times Roman"/>
              </a:defRPr>
            </a:lvl4pPr>
            <a:lvl5pPr marL="2156857" indent="-351870" defTabSz="903287">
              <a:buClr>
                <a:srgbClr val="000000"/>
              </a:buClr>
              <a:buChar char="•"/>
              <a:defRPr sz="31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76809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61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62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63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03287">
              <a:defRPr sz="4000" cap="all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03287">
              <a:spcBef>
                <a:spcPts val="400"/>
              </a:spcBef>
              <a:buSzTx/>
              <a:buNone/>
              <a:defRPr sz="20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13863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74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75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76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7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defTabSz="903287">
              <a:spcBef>
                <a:spcPts val="600"/>
              </a:spcBef>
              <a:buClr>
                <a:srgbClr val="000000"/>
              </a:buClr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lvl1pPr>
            <a:lvl2pPr marL="780520" indent="-329670" defTabSz="903287">
              <a:spcBef>
                <a:spcPts val="600"/>
              </a:spcBef>
              <a:buClr>
                <a:srgbClr val="000000"/>
              </a:buClr>
              <a:defRPr sz="2800">
                <a:latin typeface="Times Roman"/>
                <a:ea typeface="Times Roman"/>
                <a:cs typeface="Times Roman"/>
                <a:sym typeface="Times Roman"/>
              </a:defRPr>
            </a:lvl2pPr>
            <a:lvl3pPr marL="1218882" indent="-315594" defTabSz="903287">
              <a:spcBef>
                <a:spcPts val="600"/>
              </a:spcBef>
              <a:buClr>
                <a:srgbClr val="000000"/>
              </a:buClr>
              <a:defRPr sz="2800">
                <a:latin typeface="Times Roman"/>
                <a:ea typeface="Times Roman"/>
                <a:cs typeface="Times Roman"/>
                <a:sym typeface="Times Roman"/>
              </a:defRPr>
            </a:lvl3pPr>
            <a:lvl4pPr marL="1704799" indent="-350661" defTabSz="903287">
              <a:spcBef>
                <a:spcPts val="600"/>
              </a:spcBef>
              <a:buClr>
                <a:srgbClr val="000000"/>
              </a:buClr>
              <a:defRPr sz="2800">
                <a:latin typeface="Times Roman"/>
                <a:ea typeface="Times Roman"/>
                <a:cs typeface="Times Roman"/>
                <a:sym typeface="Times Roman"/>
              </a:defRPr>
            </a:lvl4pPr>
            <a:lvl5pPr marL="2158118" indent="-353131" defTabSz="903287">
              <a:spcBef>
                <a:spcPts val="600"/>
              </a:spcBef>
              <a:buClr>
                <a:srgbClr val="000000"/>
              </a:buClr>
              <a:buChar char="•"/>
              <a:defRPr sz="28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13018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287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288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289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03287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defTabSz="903287" rtl="0">
              <a:spcBef>
                <a:spcPts val="500"/>
              </a:spcBef>
              <a:buSzTx/>
              <a:buNone/>
              <a:defRPr sz="2400" b="1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16020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01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02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03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 defTabSz="903287">
              <a:defRPr sz="4300" b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51379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13" name="Text Box 1027"/>
          <p:cNvSpPr txBox="1"/>
          <p:nvPr/>
        </p:nvSpPr>
        <p:spPr>
          <a:xfrm>
            <a:off x="797555" y="6568016"/>
            <a:ext cx="802015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14" name="Rectangle 1028"/>
          <p:cNvSpPr txBox="1"/>
          <p:nvPr/>
        </p:nvSpPr>
        <p:spPr>
          <a:xfrm>
            <a:off x="7976293" y="6525665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15" name="Rectangle 1029"/>
          <p:cNvSpPr txBox="1"/>
          <p:nvPr/>
        </p:nvSpPr>
        <p:spPr>
          <a:xfrm>
            <a:off x="507550" y="106362"/>
            <a:ext cx="3969650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425783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24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25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26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2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903287">
              <a:defRPr sz="2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2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339725" indent="-339725" defTabSz="903287">
              <a:buClr>
                <a:srgbClr val="000000"/>
              </a:buClr>
              <a:buChar char="•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  <a:lvl2pPr marL="773792" indent="-322942" defTabSz="903287">
              <a:buClr>
                <a:srgbClr val="000000"/>
              </a:buClr>
              <a:defRPr>
                <a:latin typeface="Times Roman"/>
                <a:ea typeface="Times Roman"/>
                <a:cs typeface="Times Roman"/>
                <a:sym typeface="Times Roman"/>
              </a:defRPr>
            </a:lvl2pPr>
            <a:lvl3pPr marL="1203854" indent="-300566" defTabSz="903287">
              <a:buClr>
                <a:srgbClr val="000000"/>
              </a:buClr>
              <a:defRPr>
                <a:latin typeface="Times Roman"/>
                <a:ea typeface="Times Roman"/>
                <a:cs typeface="Times Roman"/>
                <a:sym typeface="Times Roman"/>
              </a:defRPr>
            </a:lvl3pPr>
            <a:lvl4pPr marL="1714818" indent="-360680" defTabSz="903287">
              <a:buClr>
                <a:srgbClr val="000000"/>
              </a:buClr>
              <a:defRPr>
                <a:latin typeface="Times Roman"/>
                <a:ea typeface="Times Roman"/>
                <a:cs typeface="Times Roman"/>
                <a:sym typeface="Times Roman"/>
              </a:defRPr>
            </a:lvl4pPr>
            <a:lvl5pPr marL="2168207" indent="-363220" defTabSz="903287">
              <a:buClr>
                <a:srgbClr val="000000"/>
              </a:buClr>
              <a:buChar char="•"/>
              <a:defRPr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3287" rtl="0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59627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10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2000" b="0"/>
            </a:pPr>
            <a:endParaRPr/>
          </a:p>
        </p:txBody>
      </p:sp>
      <p:sp>
        <p:nvSpPr>
          <p:cNvPr id="338" name="Text Box 1027"/>
          <p:cNvSpPr txBox="1"/>
          <p:nvPr/>
        </p:nvSpPr>
        <p:spPr>
          <a:xfrm>
            <a:off x="797555" y="6568016"/>
            <a:ext cx="802016" cy="20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/>
          <a:p>
            <a:pPr algn="ctr" defTabSz="820737">
              <a:spcBef>
                <a:spcPts val="500"/>
              </a:spcBef>
              <a:defRPr sz="800">
                <a:solidFill>
                  <a:schemeClr val="accent3">
                    <a:lumOff val="44000"/>
                  </a:schemeClr>
                </a:solidFill>
              </a:defRPr>
            </a:pPr>
            <a:r>
              <a:t>© </a:t>
            </a:r>
            <a:r>
              <a:rPr sz="900"/>
              <a:t>2004</a:t>
            </a:r>
            <a:r>
              <a:t> TBBMI</a:t>
            </a:r>
          </a:p>
        </p:txBody>
      </p:sp>
      <p:sp>
        <p:nvSpPr>
          <p:cNvPr id="339" name="Rectangle 1028"/>
          <p:cNvSpPr txBox="1"/>
          <p:nvPr/>
        </p:nvSpPr>
        <p:spPr>
          <a:xfrm>
            <a:off x="7976293" y="6525664"/>
            <a:ext cx="522491" cy="247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1028" tIns="41028" rIns="41028" bIns="41028" anchor="ctr">
            <a:spAutoFit/>
          </a:bodyPr>
          <a:lstStyle>
            <a:lvl1pPr algn="ctr" defTabSz="820737">
              <a:defRPr sz="900">
                <a:solidFill>
                  <a:schemeClr val="accent3">
                    <a:lumOff val="44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8.0.08.</a:t>
            </a:r>
          </a:p>
        </p:txBody>
      </p:sp>
      <p:sp>
        <p:nvSpPr>
          <p:cNvPr id="340" name="Rectangle 1029"/>
          <p:cNvSpPr txBox="1"/>
          <p:nvPr/>
        </p:nvSpPr>
        <p:spPr>
          <a:xfrm>
            <a:off x="507550" y="106362"/>
            <a:ext cx="3969651" cy="834127"/>
          </a:xfrm>
          <a:prstGeom prst="rect">
            <a:avLst/>
          </a:prstGeom>
          <a:ln w="12700">
            <a:miter lim="400000"/>
          </a:ln>
          <a:effectLst>
            <a:outerShdw blurRad="63500" dist="38099" dir="2700000" rotWithShape="0">
              <a:srgbClr val="000066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87" tIns="45587" rIns="45587" bIns="45587">
            <a:spAutoFit/>
          </a:bodyPr>
          <a:lstStyle>
            <a:lvl1pPr defTabSz="903287">
              <a:lnSpc>
                <a:spcPct val="125000"/>
              </a:lnSpc>
              <a:spcBef>
                <a:spcPts val="1300"/>
              </a:spcBef>
              <a:defRPr sz="220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 New Testament          Comes Together</a:t>
            </a:r>
          </a:p>
        </p:txBody>
      </p:sp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903287">
              <a:defRPr sz="2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4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defTabSz="903287">
              <a:spcBef>
                <a:spcPts val="30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18381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B8EA-51A3-DD48-91B4-D35B8CC7F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2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ctr"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ctr"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ctr"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ctr"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97813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6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buFont typeface="Times Roman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142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t"/>
          <a:lstStyle>
            <a:lvl1pPr algn="l">
              <a:defRPr sz="4000" cap="all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13735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indent="-333375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indent="-320039">
              <a:spcBef>
                <a:spcPts val="600"/>
              </a:spcBef>
              <a:buFont typeface="Times Roman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indent="-355600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indent="-355600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64597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40054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77159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81491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/>
          <a:lstStyle>
            <a:lvl1pPr algn="l"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1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buFont typeface="Times Roman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43558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anchor="b"/>
          <a:lstStyle>
            <a:lvl1pPr algn="l"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2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4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blurRad="38100" dist="38099" dir="2700000" rotWithShape="0">
              <a:srgbClr val="808080"/>
            </a:outerShdw>
          </a:effectLst>
        </p:spPr>
        <p:txBody>
          <a:bodyPr/>
          <a:lstStyle>
            <a:lvl1pPr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05263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277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7C18-16DE-1945-9759-DAD965E2B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5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53186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85476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245221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09058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14491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78550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4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94539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0981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4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887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, and 2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4350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30" indent="0">
              <a:buNone/>
              <a:defRPr sz="2000"/>
            </a:lvl5pPr>
            <a:lvl6pPr marL="2285659" indent="0">
              <a:buNone/>
              <a:defRPr sz="2000"/>
            </a:lvl6pPr>
            <a:lvl7pPr marL="2742792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30" indent="0">
              <a:buNone/>
              <a:defRPr sz="900"/>
            </a:lvl5pPr>
            <a:lvl6pPr marL="2285659" indent="0">
              <a:buNone/>
              <a:defRPr sz="900"/>
            </a:lvl6pPr>
            <a:lvl7pPr marL="2742792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B94CE-24BD-8C4F-8F4D-E311EEC10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96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244224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4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81424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45605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35265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4926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23023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3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485259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spcBef>
                <a:spcPts val="1000"/>
              </a:spcBef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58149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0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8810" y="6404294"/>
            <a:ext cx="256541" cy="26924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888888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66913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 b="0">
                <a:solidFill>
                  <a:schemeClr val="accent3">
                    <a:lumOff val="44000"/>
                  </a:schemeClr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2981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81.xml"/><Relationship Id="rId47" Type="http://schemas.openxmlformats.org/officeDocument/2006/relationships/slideLayout" Target="../slideLayouts/slideLayout86.xml"/><Relationship Id="rId63" Type="http://schemas.openxmlformats.org/officeDocument/2006/relationships/slideLayout" Target="../slideLayouts/slideLayout102.xml"/><Relationship Id="rId68" Type="http://schemas.openxmlformats.org/officeDocument/2006/relationships/slideLayout" Target="../slideLayouts/slideLayout107.xml"/><Relationship Id="rId84" Type="http://schemas.openxmlformats.org/officeDocument/2006/relationships/slideLayout" Target="../slideLayouts/slideLayout123.xml"/><Relationship Id="rId89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92.xml"/><Relationship Id="rId58" Type="http://schemas.openxmlformats.org/officeDocument/2006/relationships/slideLayout" Target="../slideLayouts/slideLayout97.xml"/><Relationship Id="rId74" Type="http://schemas.openxmlformats.org/officeDocument/2006/relationships/slideLayout" Target="../slideLayouts/slideLayout113.xml"/><Relationship Id="rId79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44.xml"/><Relationship Id="rId90" Type="http://schemas.openxmlformats.org/officeDocument/2006/relationships/slideLayout" Target="../slideLayouts/slideLayout129.xml"/><Relationship Id="rId95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82.xml"/><Relationship Id="rId48" Type="http://schemas.openxmlformats.org/officeDocument/2006/relationships/slideLayout" Target="../slideLayouts/slideLayout87.xml"/><Relationship Id="rId64" Type="http://schemas.openxmlformats.org/officeDocument/2006/relationships/slideLayout" Target="../slideLayouts/slideLayout103.xml"/><Relationship Id="rId69" Type="http://schemas.openxmlformats.org/officeDocument/2006/relationships/slideLayout" Target="../slideLayouts/slideLayout108.xml"/><Relationship Id="rId80" Type="http://schemas.openxmlformats.org/officeDocument/2006/relationships/slideLayout" Target="../slideLayouts/slideLayout119.xml"/><Relationship Id="rId85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slideLayout" Target="../slideLayouts/slideLayout85.xml"/><Relationship Id="rId59" Type="http://schemas.openxmlformats.org/officeDocument/2006/relationships/slideLayout" Target="../slideLayouts/slideLayout98.xml"/><Relationship Id="rId67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54" Type="http://schemas.openxmlformats.org/officeDocument/2006/relationships/slideLayout" Target="../slideLayouts/slideLayout93.xml"/><Relationship Id="rId62" Type="http://schemas.openxmlformats.org/officeDocument/2006/relationships/slideLayout" Target="../slideLayouts/slideLayout101.xml"/><Relationship Id="rId70" Type="http://schemas.openxmlformats.org/officeDocument/2006/relationships/slideLayout" Target="../slideLayouts/slideLayout109.xml"/><Relationship Id="rId75" Type="http://schemas.openxmlformats.org/officeDocument/2006/relationships/slideLayout" Target="../slideLayouts/slideLayout114.xml"/><Relationship Id="rId83" Type="http://schemas.openxmlformats.org/officeDocument/2006/relationships/slideLayout" Target="../slideLayouts/slideLayout122.xml"/><Relationship Id="rId88" Type="http://schemas.openxmlformats.org/officeDocument/2006/relationships/slideLayout" Target="../slideLayouts/slideLayout127.xml"/><Relationship Id="rId91" Type="http://schemas.openxmlformats.org/officeDocument/2006/relationships/slideLayout" Target="../slideLayouts/slideLayout130.xml"/><Relationship Id="rId9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52" Type="http://schemas.openxmlformats.org/officeDocument/2006/relationships/slideLayout" Target="../slideLayouts/slideLayout91.xml"/><Relationship Id="rId60" Type="http://schemas.openxmlformats.org/officeDocument/2006/relationships/slideLayout" Target="../slideLayouts/slideLayout99.xml"/><Relationship Id="rId65" Type="http://schemas.openxmlformats.org/officeDocument/2006/relationships/slideLayout" Target="../slideLayouts/slideLayout104.xml"/><Relationship Id="rId73" Type="http://schemas.openxmlformats.org/officeDocument/2006/relationships/slideLayout" Target="../slideLayouts/slideLayout112.xml"/><Relationship Id="rId78" Type="http://schemas.openxmlformats.org/officeDocument/2006/relationships/slideLayout" Target="../slideLayouts/slideLayout117.xml"/><Relationship Id="rId81" Type="http://schemas.openxmlformats.org/officeDocument/2006/relationships/slideLayout" Target="../slideLayouts/slideLayout120.xml"/><Relationship Id="rId86" Type="http://schemas.openxmlformats.org/officeDocument/2006/relationships/slideLayout" Target="../slideLayouts/slideLayout125.xml"/><Relationship Id="rId94" Type="http://schemas.openxmlformats.org/officeDocument/2006/relationships/slideLayout" Target="../slideLayouts/slideLayout133.xml"/><Relationship Id="rId99" Type="http://schemas.openxmlformats.org/officeDocument/2006/relationships/theme" Target="../theme/theme9.xml"/><Relationship Id="rId101" Type="http://schemas.openxmlformats.org/officeDocument/2006/relationships/image" Target="../media/image9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73.xml"/><Relationship Id="rId50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94.xml"/><Relationship Id="rId76" Type="http://schemas.openxmlformats.org/officeDocument/2006/relationships/slideLayout" Target="../slideLayouts/slideLayout115.xml"/><Relationship Id="rId97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46.xml"/><Relationship Id="rId71" Type="http://schemas.openxmlformats.org/officeDocument/2006/relationships/slideLayout" Target="../slideLayouts/slideLayout110.xml"/><Relationship Id="rId9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63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66" Type="http://schemas.openxmlformats.org/officeDocument/2006/relationships/slideLayout" Target="../slideLayouts/slideLayout105.xml"/><Relationship Id="rId87" Type="http://schemas.openxmlformats.org/officeDocument/2006/relationships/slideLayout" Target="../slideLayouts/slideLayout126.xml"/><Relationship Id="rId61" Type="http://schemas.openxmlformats.org/officeDocument/2006/relationships/slideLayout" Target="../slideLayouts/slideLayout100.xml"/><Relationship Id="rId82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56" Type="http://schemas.openxmlformats.org/officeDocument/2006/relationships/slideLayout" Target="../slideLayouts/slideLayout95.xml"/><Relationship Id="rId77" Type="http://schemas.openxmlformats.org/officeDocument/2006/relationships/slideLayout" Target="../slideLayouts/slideLayout116.xml"/><Relationship Id="rId100" Type="http://schemas.openxmlformats.org/officeDocument/2006/relationships/image" Target="../media/image8.png"/><Relationship Id="rId8" Type="http://schemas.openxmlformats.org/officeDocument/2006/relationships/slideLayout" Target="../slideLayouts/slideLayout47.xml"/><Relationship Id="rId51" Type="http://schemas.openxmlformats.org/officeDocument/2006/relationships/slideLayout" Target="../slideLayouts/slideLayout90.xml"/><Relationship Id="rId72" Type="http://schemas.openxmlformats.org/officeDocument/2006/relationships/slideLayout" Target="../slideLayouts/slideLayout111.xml"/><Relationship Id="rId93" Type="http://schemas.openxmlformats.org/officeDocument/2006/relationships/slideLayout" Target="../slideLayouts/slideLayout132.xml"/><Relationship Id="rId9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152525" y="0"/>
            <a:ext cx="8027988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070214"/>
              </a:gs>
            </a:gsLst>
            <a:path path="rect">
              <a:fillToRect l="50000" t="50000" r="50000" b="50000"/>
            </a:path>
            <a:tileRect/>
          </a:gradFill>
          <a:ln w="12700" cap="sq" cmpd="sng" algn="ctr">
            <a:solidFill>
              <a:srgbClr val="200B5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7" tIns="45714" rIns="91427" bIns="45714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charset="0"/>
              <a:cs typeface="Times New Roman" charset="0"/>
            </a:endParaRPr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1"/>
            <a:ext cx="1143000" cy="6856413"/>
            <a:chOff x="0" y="0"/>
            <a:chExt cx="720" cy="4319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>
                <a:cs typeface="Times New Roman" charset="0"/>
              </a:endParaRPr>
            </a:p>
          </p:txBody>
        </p:sp>
        <p:pic>
          <p:nvPicPr>
            <p:cNvPr id="1035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1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2" charset="0"/>
                <a:ea typeface="Times New Roman" pitchFamily="-112" charset="0"/>
                <a:cs typeface="Times New Roman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charset="0"/>
              </a:defRPr>
            </a:lvl1pPr>
          </a:lstStyle>
          <a:p>
            <a:pPr>
              <a:defRPr/>
            </a:pPr>
            <a:fld id="{D4D07B79-9BCE-3F41-B82E-B29CF84F3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7438" r:id="rId1"/>
    <p:sldLayoutId id="2147497239" r:id="rId2"/>
    <p:sldLayoutId id="2147497240" r:id="rId3"/>
    <p:sldLayoutId id="2147497241" r:id="rId4"/>
    <p:sldLayoutId id="2147497242" r:id="rId5"/>
    <p:sldLayoutId id="2147497243" r:id="rId6"/>
    <p:sldLayoutId id="2147497244" r:id="rId7"/>
    <p:sldLayoutId id="2147497245" r:id="rId8"/>
    <p:sldLayoutId id="2147497246" r:id="rId9"/>
    <p:sldLayoutId id="2147497247" r:id="rId10"/>
    <p:sldLayoutId id="21474972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  <a:cs typeface="Times New Roman" pitchFamily="-111" charset="0"/>
        </a:defRPr>
      </a:lvl5pPr>
      <a:lvl6pPr marL="45713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6pPr>
      <a:lvl7pPr marL="91426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7pPr>
      <a:lvl8pPr marL="137139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8pPr>
      <a:lvl9pPr marL="182853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Times New Roman" pitchFamily="-111" charset="0"/>
          <a:cs typeface="Times New Roman" pitchFamily="-111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+mn-ea"/>
          <a:cs typeface="Arial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+mn-ea"/>
          <a:cs typeface="Arial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+mn-ea"/>
          <a:cs typeface="Arial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Arial"/>
          <a:ea typeface="+mn-ea"/>
          <a:cs typeface="Arial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Times New Roman"/>
                <a:cs typeface="Times New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8FC04DCC-253E-E549-9FE2-6968EA07FE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330" r:id="rId1"/>
    <p:sldLayoutId id="214749733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26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2" tIns="45712" rIns="91422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427" r:id="rId1"/>
    <p:sldLayoutId id="2147497428" r:id="rId2"/>
    <p:sldLayoutId id="2147497429" r:id="rId3"/>
    <p:sldLayoutId id="2147497430" r:id="rId4"/>
    <p:sldLayoutId id="2147497431" r:id="rId5"/>
    <p:sldLayoutId id="2147497432" r:id="rId6"/>
    <p:sldLayoutId id="2147497433" r:id="rId7"/>
    <p:sldLayoutId id="2147497434" r:id="rId8"/>
    <p:sldLayoutId id="2147497435" r:id="rId9"/>
    <p:sldLayoutId id="2147497436" r:id="rId10"/>
    <p:sldLayoutId id="214749743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11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435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1262" indent="-341262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1253" indent="-284121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1242" indent="-226977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598375" indent="-226977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5507" indent="-226977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096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206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8315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5423" indent="-228553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07D4EB1-3BD2-0843-ADEE-939D95AF6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26" r:id="rId1"/>
    <p:sldLayoutId id="2147497627" r:id="rId2"/>
    <p:sldLayoutId id="2147497628" r:id="rId3"/>
    <p:sldLayoutId id="2147497629" r:id="rId4"/>
    <p:sldLayoutId id="2147497630" r:id="rId5"/>
    <p:sldLayoutId id="2147497631" r:id="rId6"/>
    <p:sldLayoutId id="2147497632" r:id="rId7"/>
    <p:sldLayoutId id="2147497633" r:id="rId8"/>
    <p:sldLayoutId id="2147497634" r:id="rId9"/>
    <p:sldLayoutId id="2147497635" r:id="rId10"/>
    <p:sldLayoutId id="21474976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59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F2E22F4-5B7F-5148-9705-0A9170ADE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6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1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599961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094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22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359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8490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56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5" tIns="45683" rIns="91365" bIns="4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45683" rIns="91365" bIns="4568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B8187A86-9729-B444-B7C7-0B374CA37D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Times New Roman" charset="0"/>
        </a:defRPr>
      </a:lvl5pPr>
      <a:lvl6pPr marL="4568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6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4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3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1073" indent="-34107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0842" indent="-2839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0612" indent="-2268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7492" indent="-22685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4372" indent="-22685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2542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369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194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018" indent="-2284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7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1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9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3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31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5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82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06" algn="l" defTabSz="4568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10" tIns="46005" rIns="92010" bIns="4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999557-BEC0-6844-9CD1-0AABD271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1750" name="Picture 6" descr="strteg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5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w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F3E0B065-6F85-1942-B475-8BA055583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Times New Roman" charset="0"/>
          <a:cs typeface="Times New Roman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/>
          <p:cNvGrpSpPr/>
          <p:nvPr/>
        </p:nvGrpSpPr>
        <p:grpSpPr>
          <a:xfrm>
            <a:off x="-1" y="-332914"/>
            <a:ext cx="9144002" cy="7190915"/>
            <a:chOff x="0" y="0"/>
            <a:chExt cx="9144000" cy="7190914"/>
          </a:xfrm>
        </p:grpSpPr>
        <p:sp>
          <p:nvSpPr>
            <p:cNvPr id="2" name="Rectangle 3"/>
            <p:cNvSpPr/>
            <p:nvPr/>
          </p:nvSpPr>
          <p:spPr>
            <a:xfrm>
              <a:off x="0" y="810750"/>
              <a:ext cx="9144001" cy="115411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sp>
          <p:nvSpPr>
            <p:cNvPr id="3" name="Rectangle 4"/>
            <p:cNvSpPr/>
            <p:nvPr/>
          </p:nvSpPr>
          <p:spPr>
            <a:xfrm>
              <a:off x="0" y="332913"/>
              <a:ext cx="1776412" cy="6858002"/>
            </a:xfrm>
            <a:prstGeom prst="rect">
              <a:avLst/>
            </a:prstGeom>
            <a:blipFill rotWithShape="1">
              <a:blip r:embed="rId100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  <p:grpSp>
          <p:nvGrpSpPr>
            <p:cNvPr id="16" name="Group 5"/>
            <p:cNvGrpSpPr/>
            <p:nvPr/>
          </p:nvGrpSpPr>
          <p:grpSpPr>
            <a:xfrm>
              <a:off x="133974" y="-1"/>
              <a:ext cx="7880141" cy="1667505"/>
              <a:chOff x="0" y="0"/>
              <a:chExt cx="7880139" cy="1667503"/>
            </a:xfrm>
          </p:grpSpPr>
          <p:sp>
            <p:nvSpPr>
              <p:cNvPr id="4" name="Freeform 6"/>
              <p:cNvSpPr/>
              <p:nvPr/>
            </p:nvSpPr>
            <p:spPr>
              <a:xfrm>
                <a:off x="0" y="1042623"/>
                <a:ext cx="1499760" cy="476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5" h="19882" extrusionOk="0">
                    <a:moveTo>
                      <a:pt x="19821" y="0"/>
                    </a:moveTo>
                    <a:cubicBezTo>
                      <a:pt x="9212" y="7980"/>
                      <a:pt x="4171" y="14830"/>
                      <a:pt x="1270" y="18331"/>
                    </a:cubicBezTo>
                    <a:cubicBezTo>
                      <a:pt x="-1705" y="21600"/>
                      <a:pt x="1404" y="18469"/>
                      <a:pt x="1979" y="19809"/>
                    </a:cubicBezTo>
                    <a:cubicBezTo>
                      <a:pt x="5083" y="17016"/>
                      <a:pt x="5130" y="13509"/>
                      <a:pt x="19895" y="1573"/>
                    </a:cubicBezTo>
                    <a:cubicBezTo>
                      <a:pt x="19895" y="1573"/>
                      <a:pt x="19821" y="0"/>
                      <a:pt x="198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rgbClr val="0066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sp>
            <p:nvSpPr>
              <p:cNvPr id="5" name="Freeform 7"/>
              <p:cNvSpPr/>
              <p:nvPr/>
            </p:nvSpPr>
            <p:spPr>
              <a:xfrm rot="21092569">
                <a:off x="1723218" y="446809"/>
                <a:ext cx="6133361" cy="773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6" h="16714" extrusionOk="0">
                    <a:moveTo>
                      <a:pt x="0" y="2108"/>
                    </a:moveTo>
                    <a:cubicBezTo>
                      <a:pt x="1336" y="1903"/>
                      <a:pt x="8835" y="-4886"/>
                      <a:pt x="18571" y="7045"/>
                    </a:cubicBezTo>
                    <a:cubicBezTo>
                      <a:pt x="21600" y="11023"/>
                      <a:pt x="19672" y="16165"/>
                      <a:pt x="19284" y="16714"/>
                    </a:cubicBezTo>
                    <a:cubicBezTo>
                      <a:pt x="19284" y="16714"/>
                      <a:pt x="19085" y="16577"/>
                      <a:pt x="18948" y="16508"/>
                    </a:cubicBezTo>
                    <a:cubicBezTo>
                      <a:pt x="19273" y="16097"/>
                      <a:pt x="21579" y="11845"/>
                      <a:pt x="18519" y="7731"/>
                    </a:cubicBezTo>
                    <a:cubicBezTo>
                      <a:pt x="10632" y="-1526"/>
                      <a:pt x="3647" y="463"/>
                      <a:pt x="89" y="3034"/>
                    </a:cubicBezTo>
                    <a:cubicBezTo>
                      <a:pt x="89" y="3034"/>
                      <a:pt x="0" y="2108"/>
                      <a:pt x="0" y="2108"/>
                    </a:cubicBezTo>
                    <a:close/>
                  </a:path>
                </a:pathLst>
              </a:custGeom>
              <a:solidFill>
                <a:srgbClr val="006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0066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Engravers MT"/>
                    <a:ea typeface="Engravers MT"/>
                    <a:cs typeface="Engravers MT"/>
                    <a:sym typeface="Engravers MT"/>
                  </a:defRPr>
                </a:pPr>
                <a:endParaRPr/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1450350" y="850438"/>
                <a:ext cx="304801" cy="304801"/>
                <a:chOff x="0" y="0"/>
                <a:chExt cx="304799" cy="304799"/>
              </a:xfrm>
            </p:grpSpPr>
            <p:sp>
              <p:nvSpPr>
                <p:cNvPr id="6" name="Oval 9"/>
                <p:cNvSpPr/>
                <p:nvPr/>
              </p:nvSpPr>
              <p:spPr>
                <a:xfrm>
                  <a:off x="0" y="0"/>
                  <a:ext cx="304800" cy="304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6600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7" name="Oval 10"/>
                <p:cNvSpPr/>
                <p:nvPr/>
              </p:nvSpPr>
              <p:spPr>
                <a:xfrm>
                  <a:off x="152400" y="80962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8" name="Oval 11"/>
                <p:cNvSpPr/>
                <p:nvPr/>
              </p:nvSpPr>
              <p:spPr>
                <a:xfrm>
                  <a:off x="47625" y="38100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9" name="Oval 12"/>
                <p:cNvSpPr/>
                <p:nvPr/>
              </p:nvSpPr>
              <p:spPr>
                <a:xfrm>
                  <a:off x="47625" y="123825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0" name="Oval 13"/>
                <p:cNvSpPr/>
                <p:nvPr/>
              </p:nvSpPr>
              <p:spPr>
                <a:xfrm>
                  <a:off x="119062" y="152400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66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1" name="Oval 14"/>
                <p:cNvSpPr/>
                <p:nvPr/>
              </p:nvSpPr>
              <p:spPr>
                <a:xfrm>
                  <a:off x="214312" y="142875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2" name="Oval 15"/>
                <p:cNvSpPr/>
                <p:nvPr/>
              </p:nvSpPr>
              <p:spPr>
                <a:xfrm>
                  <a:off x="138112" y="214312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3" name="Oval 16"/>
                <p:cNvSpPr/>
                <p:nvPr/>
              </p:nvSpPr>
              <p:spPr>
                <a:xfrm>
                  <a:off x="47625" y="200025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  <p:sp>
              <p:nvSpPr>
                <p:cNvPr id="14" name="Oval 17"/>
                <p:cNvSpPr/>
                <p:nvPr/>
              </p:nvSpPr>
              <p:spPr>
                <a:xfrm>
                  <a:off x="133350" y="4762"/>
                  <a:ext cx="74613" cy="762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circle">
                    <a:fillToRect l="37721" t="-19636" r="62278" b="119636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006600"/>
                      </a:solidFill>
                      <a:effectLst>
                        <a:outerShdw blurRad="38100" dist="38100" dir="2700000" rotWithShape="0">
                          <a:srgbClr val="000000">
                            <a:alpha val="43137"/>
                          </a:srgbClr>
                        </a:outerShdw>
                      </a:effectLst>
                      <a:latin typeface="Engravers MT"/>
                      <a:ea typeface="Engravers MT"/>
                      <a:cs typeface="Engravers MT"/>
                      <a:sym typeface="Engravers MT"/>
                    </a:defRPr>
                  </a:pPr>
                  <a:endParaRPr/>
                </a:p>
              </p:txBody>
            </p:sp>
          </p:grpSp>
        </p:grpSp>
        <p:sp>
          <p:nvSpPr>
            <p:cNvPr id="17" name="Rectangle 18"/>
            <p:cNvSpPr/>
            <p:nvPr/>
          </p:nvSpPr>
          <p:spPr>
            <a:xfrm>
              <a:off x="676275" y="2214101"/>
              <a:ext cx="1112838" cy="4976813"/>
            </a:xfrm>
            <a:prstGeom prst="rect">
              <a:avLst/>
            </a:prstGeom>
            <a:solidFill>
              <a:schemeClr val="accent3">
                <a:lumOff val="44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66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Engravers MT"/>
                  <a:ea typeface="Engravers MT"/>
                  <a:cs typeface="Engravers MT"/>
                  <a:sym typeface="Engravers MT"/>
                </a:defRPr>
              </a:pPr>
              <a:endParaRPr/>
            </a:p>
          </p:txBody>
        </p:sp>
      </p:grp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154112" y="457200"/>
            <a:ext cx="77724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 rtl="1">
              <a:buBlip>
                <a:blip r:embed="rId101"/>
              </a:buBlip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91886" y="6248400"/>
            <a:ext cx="266315" cy="2946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 b="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69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  <p:sldLayoutId id="2147497660" r:id="rId12"/>
    <p:sldLayoutId id="2147497661" r:id="rId13"/>
    <p:sldLayoutId id="2147497662" r:id="rId14"/>
    <p:sldLayoutId id="2147497663" r:id="rId15"/>
    <p:sldLayoutId id="2147497664" r:id="rId16"/>
    <p:sldLayoutId id="2147497665" r:id="rId17"/>
    <p:sldLayoutId id="2147497666" r:id="rId18"/>
    <p:sldLayoutId id="2147497667" r:id="rId19"/>
    <p:sldLayoutId id="2147497668" r:id="rId20"/>
    <p:sldLayoutId id="2147497669" r:id="rId21"/>
    <p:sldLayoutId id="2147497670" r:id="rId22"/>
    <p:sldLayoutId id="2147497671" r:id="rId23"/>
    <p:sldLayoutId id="2147497672" r:id="rId24"/>
    <p:sldLayoutId id="2147497673" r:id="rId25"/>
    <p:sldLayoutId id="2147497674" r:id="rId26"/>
    <p:sldLayoutId id="2147497675" r:id="rId27"/>
    <p:sldLayoutId id="2147497676" r:id="rId28"/>
    <p:sldLayoutId id="2147497677" r:id="rId29"/>
    <p:sldLayoutId id="2147497678" r:id="rId30"/>
    <p:sldLayoutId id="2147497679" r:id="rId31"/>
    <p:sldLayoutId id="2147497680" r:id="rId32"/>
    <p:sldLayoutId id="2147497681" r:id="rId33"/>
    <p:sldLayoutId id="2147497682" r:id="rId34"/>
    <p:sldLayoutId id="2147497683" r:id="rId35"/>
    <p:sldLayoutId id="2147497684" r:id="rId36"/>
    <p:sldLayoutId id="2147497685" r:id="rId37"/>
    <p:sldLayoutId id="2147497686" r:id="rId38"/>
    <p:sldLayoutId id="2147497687" r:id="rId39"/>
    <p:sldLayoutId id="2147497688" r:id="rId40"/>
    <p:sldLayoutId id="2147497689" r:id="rId41"/>
    <p:sldLayoutId id="2147497690" r:id="rId42"/>
    <p:sldLayoutId id="2147497691" r:id="rId43"/>
    <p:sldLayoutId id="2147497692" r:id="rId44"/>
    <p:sldLayoutId id="2147497693" r:id="rId45"/>
    <p:sldLayoutId id="2147497694" r:id="rId46"/>
    <p:sldLayoutId id="2147497695" r:id="rId47"/>
    <p:sldLayoutId id="2147497696" r:id="rId48"/>
    <p:sldLayoutId id="2147497697" r:id="rId49"/>
    <p:sldLayoutId id="2147497698" r:id="rId50"/>
    <p:sldLayoutId id="2147497699" r:id="rId51"/>
    <p:sldLayoutId id="2147497700" r:id="rId52"/>
    <p:sldLayoutId id="2147497701" r:id="rId53"/>
    <p:sldLayoutId id="2147497702" r:id="rId54"/>
    <p:sldLayoutId id="2147497703" r:id="rId55"/>
    <p:sldLayoutId id="2147497704" r:id="rId56"/>
    <p:sldLayoutId id="2147497705" r:id="rId57"/>
    <p:sldLayoutId id="2147497706" r:id="rId58"/>
    <p:sldLayoutId id="2147497707" r:id="rId59"/>
    <p:sldLayoutId id="2147497708" r:id="rId60"/>
    <p:sldLayoutId id="2147497709" r:id="rId61"/>
    <p:sldLayoutId id="2147497710" r:id="rId62"/>
    <p:sldLayoutId id="2147497711" r:id="rId63"/>
    <p:sldLayoutId id="2147497712" r:id="rId64"/>
    <p:sldLayoutId id="2147497713" r:id="rId65"/>
    <p:sldLayoutId id="2147497714" r:id="rId66"/>
    <p:sldLayoutId id="2147497715" r:id="rId67"/>
    <p:sldLayoutId id="2147497716" r:id="rId68"/>
    <p:sldLayoutId id="2147497717" r:id="rId69"/>
    <p:sldLayoutId id="2147497718" r:id="rId70"/>
    <p:sldLayoutId id="2147497719" r:id="rId71"/>
    <p:sldLayoutId id="2147497720" r:id="rId72"/>
    <p:sldLayoutId id="2147497721" r:id="rId73"/>
    <p:sldLayoutId id="2147497722" r:id="rId74"/>
    <p:sldLayoutId id="2147497723" r:id="rId75"/>
    <p:sldLayoutId id="2147497724" r:id="rId76"/>
    <p:sldLayoutId id="2147497725" r:id="rId77"/>
    <p:sldLayoutId id="2147497726" r:id="rId78"/>
    <p:sldLayoutId id="2147497727" r:id="rId79"/>
    <p:sldLayoutId id="2147497728" r:id="rId80"/>
    <p:sldLayoutId id="2147497729" r:id="rId81"/>
    <p:sldLayoutId id="2147497730" r:id="rId82"/>
    <p:sldLayoutId id="2147497731" r:id="rId83"/>
    <p:sldLayoutId id="2147497732" r:id="rId84"/>
    <p:sldLayoutId id="2147497733" r:id="rId85"/>
    <p:sldLayoutId id="2147497734" r:id="rId86"/>
    <p:sldLayoutId id="2147497735" r:id="rId87"/>
    <p:sldLayoutId id="2147497736" r:id="rId88"/>
    <p:sldLayoutId id="2147497737" r:id="rId89"/>
    <p:sldLayoutId id="2147497738" r:id="rId90"/>
    <p:sldLayoutId id="2147497739" r:id="rId91"/>
    <p:sldLayoutId id="2147497740" r:id="rId92"/>
    <p:sldLayoutId id="2147497741" r:id="rId93"/>
    <p:sldLayoutId id="2147497742" r:id="rId94"/>
    <p:sldLayoutId id="2147497743" r:id="rId95"/>
    <p:sldLayoutId id="2147497744" r:id="rId96"/>
    <p:sldLayoutId id="2147497745" r:id="rId97"/>
    <p:sldLayoutId id="2147497746" r:id="rId9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6600"/>
          </a:solidFill>
          <a:uFillTx/>
          <a:latin typeface="Engravers MT"/>
          <a:ea typeface="Engravers MT"/>
          <a:cs typeface="Engravers MT"/>
          <a:sym typeface="Engravers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101"/>
        </a:buBlip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 Narrow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3" name="Picture 2" descr="Prison Bars O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4" name="TextBox 5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Jeremy Chew, East Asia School of Theology, Singapore</a:t>
            </a:r>
          </a:p>
        </p:txBody>
      </p:sp>
      <p:pic>
        <p:nvPicPr>
          <p:cNvPr id="458755" name="Picture 5" descr="Paul.prison.writin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" y="922337"/>
            <a:ext cx="9234485" cy="59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9251949" cy="981075"/>
          </a:xfrm>
          <a:solidFill>
            <a:srgbClr val="0A000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"</a:t>
            </a:r>
            <a:r>
              <a:rPr lang="en-US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 </a:t>
            </a:r>
            <a:r>
              <a:rPr lang="ar-JO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رسائل السجن</a:t>
            </a:r>
            <a:r>
              <a:rPr lang="ru-RU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"</a:t>
            </a:r>
            <a:r>
              <a:rPr lang="ar-JO" sz="4000" b="1" kern="1200" dirty="0">
                <a:solidFill>
                  <a:srgbClr val="FFFFFF"/>
                </a:solidFill>
                <a:latin typeface="Arial"/>
                <a:ea typeface="ＭＳ Ｐゴシック"/>
                <a:cs typeface="Times New Roman"/>
              </a:rPr>
              <a:t>مقدمة </a:t>
            </a:r>
            <a:endParaRPr lang="en-US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E986B74-5734-B24B-80F2-C1B1B0B3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" y="6336680"/>
            <a:ext cx="9251950" cy="620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د. ريك جريفيث•م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ر كز الدراسات اللاهوتية الأردني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7707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73025"/>
            <a:ext cx="3962400" cy="1298575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يُعامل المسيحيون أحيانًا بشكل غير عادل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4191000" cy="2514600"/>
          </a:xfrm>
        </p:spPr>
        <p:txBody>
          <a:bodyPr/>
          <a:lstStyle/>
          <a:p>
            <a:pPr marL="609510" indent="-609510" algn="r" rtl="1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كان بولس ــــــ وانتهى به الأمر تحت الإقامة الجبرية في روما</a:t>
            </a:r>
          </a:p>
          <a:p>
            <a:pPr marL="609510" indent="-609510" algn="r" rtl="1"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ar-JO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لاحظ أن الشماس يظهر مع إرهابي وخداع ضريبي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70019" name="Picture 5" descr="Jail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9" y="22226"/>
            <a:ext cx="4986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020" name="Picture 4" descr="J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1" y="4241801"/>
            <a:ext cx="34925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021" name="Picture 2" descr="C:\Users\user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022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0" y="-171447"/>
            <a:ext cx="5003800" cy="1319213"/>
          </a:xfrm>
          <a:prstGeom prst="roundRect">
            <a:avLst>
              <a:gd name="adj" fmla="val 16667"/>
            </a:avLst>
          </a:prstGeom>
          <a:noFill/>
          <a:ln w="0" cap="sq" algn="ctr">
            <a:noFill/>
            <a:round/>
            <a:headEnd type="none" w="sm" len="sm"/>
            <a:tailEnd type="none" w="sm" len="sm"/>
          </a:ln>
        </p:spPr>
        <p:txBody>
          <a:bodyPr wrap="none" lIns="91427" tIns="45714" rIns="91427" bIns="45714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72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ＭＳ Ｐゴシック" charset="0"/>
                <a:cs typeface="Arial Narrow"/>
              </a:rPr>
              <a:t>إذهب إلى السجن</a:t>
            </a:r>
          </a:p>
        </p:txBody>
      </p:sp>
    </p:spTree>
    <p:extLst>
      <p:ext uri="{BB962C8B-B14F-4D97-AF65-F5344CB8AC3E}">
        <p14:creationId xmlns:p14="http://schemas.microsoft.com/office/powerpoint/2010/main" val="82604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69" name="Picture 110" descr="christ00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9525" y="1535113"/>
            <a:ext cx="9144000" cy="6934200"/>
          </a:xfrm>
          <a:prstGeom prst="rect">
            <a:avLst/>
          </a:prstGeom>
          <a:solidFill>
            <a:srgbClr val="00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5" tIns="45683" rIns="91365" bIns="45683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63171" name="TextBox 107"/>
          <p:cNvSpPr txBox="1">
            <a:spLocks noChangeArrowheads="1"/>
          </p:cNvSpPr>
          <p:nvPr/>
        </p:nvSpPr>
        <p:spPr bwMode="auto">
          <a:xfrm>
            <a:off x="8153402" y="71441"/>
            <a:ext cx="771214" cy="4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5" tIns="45683" rIns="91365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201أ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3172" name="Title 112"/>
          <p:cNvSpPr>
            <a:spLocks noGrp="1"/>
          </p:cNvSpPr>
          <p:nvPr>
            <p:ph type="title" idx="4294967295"/>
          </p:nvPr>
        </p:nvSpPr>
        <p:spPr>
          <a:xfrm>
            <a:off x="1600200" y="76206"/>
            <a:ext cx="6172200" cy="523875"/>
          </a:xfr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JO" altLang="zh-CN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علم المسيح في رسائل السجن</a:t>
            </a:r>
            <a:endParaRPr lang="en-US" altLang="zh-CN" sz="28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0" y="1558925"/>
          <a:ext cx="9144000" cy="5183188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المسيح كونه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التركيز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الشرح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أفسس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الرأس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وحدة المسيح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يكسر المسيح الحواجز بين المؤمنين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المثال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فكر المسيح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يوضح المسيح كيف نتحمل الصعوبات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كولوسي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الله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ألوهية المسيح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المسيح متفوق على الفلسفات البشرية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فليمون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المصالح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غفران المسيح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28600">
                              <a:schemeClr val="tx1">
                                <a:alpha val="75000"/>
                              </a:schemeClr>
                            </a:glow>
                          </a:effectLst>
                          <a:latin typeface="Arial" charset="0"/>
                          <a:ea typeface="ＭＳ Ｐゴシック" charset="0"/>
                          <a:cs typeface="Arial" charset="0"/>
                        </a:rPr>
                        <a:t>يصالح المسيح المؤمنين مع الله و مع بعضهم البعض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tx1">
                              <a:alpha val="75000"/>
                            </a:schemeClr>
                          </a:glo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extBox 107"/>
          <p:cNvSpPr txBox="1">
            <a:spLocks noChangeArrowheads="1"/>
          </p:cNvSpPr>
          <p:nvPr/>
        </p:nvSpPr>
        <p:spPr bwMode="auto">
          <a:xfrm>
            <a:off x="8229604" y="71441"/>
            <a:ext cx="70391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5218" name="Title 11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7239000" cy="585788"/>
          </a:xfrm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ar-JO" altLang="zh-CN" sz="3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تطبيق رسائل السجن</a:t>
            </a:r>
            <a:endParaRPr lang="en-US" altLang="zh-CN" sz="3200" b="1" dirty="0">
              <a:solidFill>
                <a:srgbClr val="00000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/>
        </p:nvGraphicFramePr>
        <p:xfrm>
          <a:off x="6" y="685800"/>
          <a:ext cx="9161463" cy="6208058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الرسالة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مشكلة القرن الأول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مشكلة القرن ال21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الحل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(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المغزى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5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أفسس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صراع اليهود و الأمم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Weism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الصينيون فقط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المعمدانيون فقط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البالغون فقط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إدراك الوحدة المسيحية 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(4: 3)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85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الإضطهاد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السجن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الموت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عدم ملائمة وقت الخدمة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النوم - الترفيه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تبني فكر المسيح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(2: 5)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كولوسي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إنكار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ألوهية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المسيح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الجيل الجديد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البدع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إعلان الألوهية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(2: 9)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فليمون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77000">
                          <a:srgbClr val="000090"/>
                        </a:gs>
                        <a:gs pos="100000">
                          <a:srgbClr val="0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صراع السيد و العبد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Meism</a:t>
                      </a: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"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التسامح بين السيد و العبد و آخرين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إصلاح العلاقات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17-18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7266" name="TextBox 107"/>
          <p:cNvSpPr txBox="1">
            <a:spLocks noChangeArrowheads="1"/>
          </p:cNvSpPr>
          <p:nvPr/>
        </p:nvSpPr>
        <p:spPr bwMode="auto">
          <a:xfrm>
            <a:off x="8369304" y="71441"/>
            <a:ext cx="703910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201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7267" name="Title 112"/>
          <p:cNvSpPr>
            <a:spLocks noGrp="1"/>
          </p:cNvSpPr>
          <p:nvPr>
            <p:ph type="title" idx="4294967295"/>
          </p:nvPr>
        </p:nvSpPr>
        <p:spPr>
          <a:xfrm>
            <a:off x="914400" y="106365"/>
            <a:ext cx="7239000" cy="461962"/>
          </a:xfrm>
          <a:solidFill>
            <a:schemeClr val="tx1"/>
          </a:solidFill>
          <a:ln w="12700" cap="sq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JO" sz="24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كيف تتجاوب مع التجارب ؟</a:t>
            </a:r>
            <a:endParaRPr lang="en-US" altLang="zh-CN" sz="2400" b="1" dirty="0">
              <a:solidFill>
                <a:srgbClr val="FFFFFF"/>
              </a:solidFill>
              <a:latin typeface="Arial" charset="0"/>
              <a:ea typeface="SimSun" charset="0"/>
              <a:cs typeface="SimSun" charset="0"/>
            </a:endParaRP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11664"/>
              </p:ext>
            </p:extLst>
          </p:nvPr>
        </p:nvGraphicFramePr>
        <p:xfrm>
          <a:off x="6" y="838206"/>
          <a:ext cx="9161463" cy="5838825"/>
        </p:xfrm>
        <a:graphic>
          <a:graphicData uri="http://schemas.openxmlformats.org/drawingml/2006/table">
            <a:tbl>
              <a:tblPr/>
              <a:tblGrid>
                <a:gridCol w="210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أنت تقول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الإستراتيجية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الطبع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الرسالة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أنا على حق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الدفع من خلالها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الحيوي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أفسس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5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لماذا أنا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الإحباط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المكتئب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فيلبي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8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سوف أعبر منها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المساومة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المتفائل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كولوسي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سوف تمر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رفضها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البارد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</a:t>
                      </a:r>
                      <a:r>
                        <a:rPr kumimoji="0" lang="ar-JO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فليمون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  مسح العهد الجديد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احصل على العرض التقديمي مجاناً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 descr="EXPTEXTB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4" name="Text Box 20"/>
          <p:cNvSpPr txBox="1">
            <a:spLocks noChangeArrowheads="1"/>
          </p:cNvSpPr>
          <p:nvPr/>
        </p:nvSpPr>
        <p:spPr bwMode="auto">
          <a:xfrm>
            <a:off x="8296279" y="2381979"/>
            <a:ext cx="7715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توسع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الكنيسة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" y="1143003"/>
            <a:ext cx="6248400" cy="708025"/>
          </a:xfrm>
          <a:prstGeom prst="rect">
            <a:avLst/>
          </a:prstGeom>
          <a:gradFill flip="none" rotWithShape="1">
            <a:gsLst>
              <a:gs pos="64000">
                <a:schemeClr val="tx2">
                  <a:lumMod val="25000"/>
                  <a:lumOff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45688" rIns="0" bIns="4568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إلى أقصى الأرض (أع 1: 8)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أع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16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18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/>
              </a:rPr>
              <a:t>28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17091" name="Text Box 16"/>
          <p:cNvSpPr txBox="1">
            <a:spLocks noChangeArrowheads="1"/>
          </p:cNvSpPr>
          <p:nvPr/>
        </p:nvSpPr>
        <p:spPr bwMode="auto">
          <a:xfrm>
            <a:off x="1828800" y="2340749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المجمع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2" name="Text Box 17"/>
          <p:cNvSpPr txBox="1">
            <a:spLocks noChangeArrowheads="1"/>
          </p:cNvSpPr>
          <p:nvPr/>
        </p:nvSpPr>
        <p:spPr bwMode="auto">
          <a:xfrm>
            <a:off x="4724400" y="2133600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أيار 57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آب 59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المحاكمات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3" name="Line 19"/>
          <p:cNvSpPr>
            <a:spLocks noChangeShapeType="1"/>
          </p:cNvSpPr>
          <p:nvPr/>
        </p:nvSpPr>
        <p:spPr bwMode="auto">
          <a:xfrm>
            <a:off x="0" y="2590799"/>
            <a:ext cx="9144000" cy="60321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76" tIns="45688" rIns="91376" bIns="45688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17095" name="Text Box 21"/>
          <p:cNvSpPr txBox="1">
            <a:spLocks noChangeArrowheads="1"/>
          </p:cNvSpPr>
          <p:nvPr/>
        </p:nvSpPr>
        <p:spPr bwMode="auto">
          <a:xfrm>
            <a:off x="0" y="3276600"/>
            <a:ext cx="9144000" cy="4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48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49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57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 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68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    </a:t>
            </a: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95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6" name="Text Box 7"/>
          <p:cNvSpPr txBox="1">
            <a:spLocks noChangeAspect="1" noChangeArrowheads="1"/>
          </p:cNvSpPr>
          <p:nvPr/>
        </p:nvSpPr>
        <p:spPr bwMode="auto">
          <a:xfrm>
            <a:off x="914400" y="1987844"/>
            <a:ext cx="987552" cy="1316736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48-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49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غلاطية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097" name="Text Box 9"/>
          <p:cNvSpPr txBox="1">
            <a:spLocks noChangeAspect="1" noChangeArrowheads="1"/>
          </p:cNvSpPr>
          <p:nvPr/>
        </p:nvSpPr>
        <p:spPr bwMode="auto">
          <a:xfrm>
            <a:off x="3743325" y="1987843"/>
            <a:ext cx="1018064" cy="1316736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53-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ايار 57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أسيا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0" name="Text Box 10"/>
          <p:cNvSpPr txBox="1">
            <a:spLocks noChangeAspect="1" noChangeArrowheads="1"/>
          </p:cNvSpPr>
          <p:nvPr/>
        </p:nvSpPr>
        <p:spPr bwMode="auto">
          <a:xfrm>
            <a:off x="5286380" y="1987844"/>
            <a:ext cx="987552" cy="13167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شباط 60 –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 آذار 62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0971" name="Text Box 11"/>
          <p:cNvSpPr txBox="1">
            <a:spLocks noChangeAspect="1" noChangeArrowheads="1"/>
          </p:cNvSpPr>
          <p:nvPr/>
        </p:nvSpPr>
        <p:spPr bwMode="auto">
          <a:xfrm>
            <a:off x="7315200" y="1987844"/>
            <a:ext cx="987552" cy="1316736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 –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00" name="TextBox 27"/>
          <p:cNvSpPr txBox="1">
            <a:spLocks noChangeArrowheads="1"/>
          </p:cNvSpPr>
          <p:nvPr/>
        </p:nvSpPr>
        <p:spPr bwMode="auto">
          <a:xfrm>
            <a:off x="7924800" y="71438"/>
            <a:ext cx="11557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38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39-41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7101" name="Text Box 9"/>
          <p:cNvSpPr txBox="1">
            <a:spLocks noChangeAspect="1" noChangeArrowheads="1"/>
          </p:cNvSpPr>
          <p:nvPr/>
        </p:nvSpPr>
        <p:spPr bwMode="auto">
          <a:xfrm>
            <a:off x="6324600" y="1987844"/>
            <a:ext cx="987552" cy="1316736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ربيع 62 -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خريف 67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4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إسبانيا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 idx="4294967295"/>
          </p:nvPr>
        </p:nvSpPr>
        <p:spPr>
          <a:xfrm>
            <a:off x="152400" y="206514"/>
            <a:ext cx="7772400" cy="707886"/>
          </a:xfrm>
          <a:gradFill flip="none" rotWithShape="1">
            <a:gsLst>
              <a:gs pos="0">
                <a:srgbClr val="008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ffectLst>
            <a:glow rad="101600">
              <a:srgbClr val="008000">
                <a:alpha val="75000"/>
              </a:srgbClr>
            </a:glow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نظرة عامة على العهد الجديد (رسائل بولس)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90606" y="41996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غل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713038" y="4199656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713038" y="4656856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0006" y="41996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810006" y="46568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810006" y="51140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86406" y="41996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أف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86406" y="46568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كو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86406" y="51140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486406" y="55712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فيل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516882" y="4199656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516882" y="4656856"/>
            <a:ext cx="792162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461450" y="4199656"/>
            <a:ext cx="792163" cy="36988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 تي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9906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مت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5720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لو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461450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يو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6516882" y="3657600"/>
            <a:ext cx="792162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مر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486406" y="3657600"/>
            <a:ext cx="792163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152400" y="5760736"/>
            <a:ext cx="1800225" cy="369888"/>
          </a:xfrm>
          <a:prstGeom prst="rect">
            <a:avLst/>
          </a:prstGeom>
          <a:solidFill>
            <a:srgbClr val="80000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الأناجيل و الأعمال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152400" y="6229052"/>
            <a:ext cx="1800225" cy="368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0" tIns="45688" rIns="0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الرسائل البولسية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5" name="Text Box 20"/>
          <p:cNvSpPr txBox="1">
            <a:spLocks noChangeArrowheads="1"/>
          </p:cNvSpPr>
          <p:nvPr/>
        </p:nvSpPr>
        <p:spPr bwMode="auto">
          <a:xfrm>
            <a:off x="6477000" y="6553201"/>
            <a:ext cx="24479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Pauline Categories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6" name="Text Box 7"/>
          <p:cNvSpPr txBox="1">
            <a:spLocks noChangeAspect="1" noChangeArrowheads="1"/>
          </p:cNvSpPr>
          <p:nvPr/>
        </p:nvSpPr>
        <p:spPr bwMode="auto">
          <a:xfrm>
            <a:off x="2667000" y="1987844"/>
            <a:ext cx="987552" cy="1311697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نيسان 50-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أيلول 52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2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بحر إيجة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7" name="Text Box 17"/>
          <p:cNvSpPr txBox="1">
            <a:spLocks noChangeArrowheads="1"/>
          </p:cNvSpPr>
          <p:nvPr/>
        </p:nvSpPr>
        <p:spPr bwMode="auto">
          <a:xfrm>
            <a:off x="-76200" y="2340749"/>
            <a:ext cx="990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صيف 35-37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دمشق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أنطاكية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286000" y="6325156"/>
            <a:ext cx="990600" cy="369332"/>
          </a:xfrm>
          <a:prstGeom prst="rect">
            <a:avLst/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روما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39" name="Text Box 20"/>
          <p:cNvSpPr txBox="1">
            <a:spLocks noChangeArrowheads="1"/>
          </p:cNvSpPr>
          <p:nvPr/>
        </p:nvSpPr>
        <p:spPr bwMode="auto">
          <a:xfrm>
            <a:off x="3352800" y="590708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الرحلات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0" name="Text Box 9"/>
          <p:cNvSpPr txBox="1">
            <a:spLocks noChangeArrowheads="1"/>
          </p:cNvSpPr>
          <p:nvPr/>
        </p:nvSpPr>
        <p:spPr bwMode="auto">
          <a:xfrm>
            <a:off x="2286000" y="5861606"/>
            <a:ext cx="990600" cy="36933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87000">
                <a:srgbClr val="CCFFC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45688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1 2 3 4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7141" name="Text Box 20"/>
          <p:cNvSpPr txBox="1">
            <a:spLocks noChangeArrowheads="1"/>
          </p:cNvSpPr>
          <p:nvPr/>
        </p:nvSpPr>
        <p:spPr bwMode="auto">
          <a:xfrm>
            <a:off x="3352800" y="6370638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charset="0"/>
                <a:ea typeface="ＭＳ Ｐゴシック" charset="0"/>
                <a:cs typeface="Times New Roman" charset="0"/>
              </a:rPr>
              <a:t>السجون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54" name="Group 7"/>
          <p:cNvGrpSpPr>
            <a:grpSpLocks/>
          </p:cNvGrpSpPr>
          <p:nvPr/>
        </p:nvGrpSpPr>
        <p:grpSpPr bwMode="auto">
          <a:xfrm>
            <a:off x="838200" y="4123460"/>
            <a:ext cx="3886200" cy="1452563"/>
            <a:chOff x="144" y="2736"/>
            <a:chExt cx="2544" cy="1104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144" y="2736"/>
              <a:ext cx="2544" cy="110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593" y="3456"/>
              <a:ext cx="149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الإرسالية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Times New Roman" charset="0"/>
              </a:endParaRPr>
            </a:p>
          </p:txBody>
        </p:sp>
      </p:grpSp>
      <p:grpSp>
        <p:nvGrpSpPr>
          <p:cNvPr id="57" name="Group 10"/>
          <p:cNvGrpSpPr>
            <a:grpSpLocks/>
          </p:cNvGrpSpPr>
          <p:nvPr/>
        </p:nvGrpSpPr>
        <p:grpSpPr bwMode="auto">
          <a:xfrm>
            <a:off x="5181600" y="4123456"/>
            <a:ext cx="1371600" cy="2401888"/>
            <a:chOff x="3024" y="2736"/>
            <a:chExt cx="724" cy="1392"/>
          </a:xfrm>
        </p:grpSpPr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3129" y="2736"/>
              <a:ext cx="511" cy="1392"/>
            </a:xfrm>
            <a:prstGeom prst="rect">
              <a:avLst/>
            </a:prstGeom>
            <a:noFill/>
            <a:ln w="571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3024" y="3859"/>
              <a:ext cx="724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السجن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Times New Roman" charset="0"/>
              </a:endParaRPr>
            </a:p>
          </p:txBody>
        </p:sp>
      </p:grpSp>
      <p:grpSp>
        <p:nvGrpSpPr>
          <p:cNvPr id="60" name="Group 13"/>
          <p:cNvGrpSpPr>
            <a:grpSpLocks/>
          </p:cNvGrpSpPr>
          <p:nvPr/>
        </p:nvGrpSpPr>
        <p:grpSpPr bwMode="auto">
          <a:xfrm>
            <a:off x="6442272" y="4123454"/>
            <a:ext cx="1981201" cy="1431144"/>
            <a:chOff x="3630" y="2736"/>
            <a:chExt cx="1248" cy="753"/>
          </a:xfrm>
        </p:grpSpPr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630" y="2736"/>
              <a:ext cx="1248" cy="75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3638" y="3204"/>
              <a:ext cx="124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Times New Roman" charset="0"/>
                </a:rPr>
                <a:t>الرعوية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Title 1"/>
          <p:cNvSpPr txBox="1">
            <a:spLocks noGrp="1"/>
          </p:cNvSpPr>
          <p:nvPr>
            <p:ph type="title"/>
          </p:nvPr>
        </p:nvSpPr>
        <p:spPr>
          <a:xfrm>
            <a:off x="-18653" y="-27384"/>
            <a:ext cx="9162651" cy="1057238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>
              <a:defRPr sz="32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رسائل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بولس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أفضل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ترتيب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كتابي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8" name="TextBox 5"/>
          <p:cNvSpPr txBox="1"/>
          <p:nvPr/>
        </p:nvSpPr>
        <p:spPr>
          <a:xfrm>
            <a:off x="-18654" y="6577607"/>
            <a:ext cx="9199165" cy="3077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8F8F8F">
                    <a:lumOff val="44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Adapted from The Pastoral Epistles © John Stevenson 2010 • https://slideplayer.com/slide/6106093/</a:t>
            </a:r>
          </a:p>
        </p:txBody>
      </p:sp>
      <p:graphicFrame>
        <p:nvGraphicFramePr>
          <p:cNvPr id="1559" name="Table 9"/>
          <p:cNvGraphicFramePr/>
          <p:nvPr/>
        </p:nvGraphicFramePr>
        <p:xfrm>
          <a:off x="-18652" y="980727"/>
          <a:ext cx="9199164" cy="5596880"/>
        </p:xfrm>
        <a:graphic>
          <a:graphicData uri="http://schemas.openxmlformats.org/drawingml/2006/table">
            <a:tbl>
              <a:tblPr firstRow="1" bandRow="1"/>
              <a:tblGrid>
                <a:gridCol w="229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566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أساسي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السجن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نبوي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رعوي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1F497D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885"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 err="1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رومية</a:t>
                      </a:r>
                      <a:endParaRPr dirty="0"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  <a:sym typeface="Helvetica"/>
                      </a:endParaRP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كورنثوس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كورنثوس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غلاطية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افسس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فيلبي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كولوسي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فليمون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تسالونيكي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تسالونيكي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تيموثاوس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تيموثاوس</a:t>
                      </a:r>
                    </a:p>
                    <a:p>
                      <a:pPr algn="ctr" rtl="1">
                        <a:defRPr sz="2000" b="1">
                          <a:solidFill>
                            <a:schemeClr val="accent3">
                              <a:lumOff val="44000"/>
                            </a:schemeClr>
                          </a:solidFill>
                          <a:sym typeface="Arial"/>
                        </a:defRPr>
                      </a:pPr>
                      <a:r>
                        <a:rPr dirty="0"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  <a:sym typeface="Helvetica"/>
                        </a:rPr>
                        <a:t>تيطس</a:t>
                      </a:r>
                    </a:p>
                  </a:txBody>
                  <a:tcPr marL="45720" marR="45720" anchor="ctr" horzOverflow="overflow">
                    <a:gradFill flip="none" rotWithShape="1">
                      <a:gsLst>
                        <a:gs pos="0">
                          <a:srgbClr val="C00000"/>
                        </a:gs>
                        <a:gs pos="97000">
                          <a:srgbClr val="000000"/>
                        </a:gs>
                      </a:gsLst>
                      <a:path path="circle">
                        <a:fillToRect l="37721" t="-19636" r="62278" b="119636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66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الصليب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الكنيسة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 و المجيء الثاني</a:t>
                      </a: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المسيح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و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الجماعة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66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الخلاص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 المسيح</a:t>
                      </a: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 الأخرويات</a:t>
                      </a: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علم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الكنيسة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5720" marR="45720" anchor="ctr" horzOverflow="overflow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1" name="Picture 8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1" y="4038601"/>
            <a:ext cx="7467600" cy="26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They refer to Paul</a:t>
            </a:r>
            <a:r>
              <a:rPr kumimoji="0" lang="uk-UA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'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s bonds (cf. Acts 28:16):</a:t>
            </a: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Eph. 3:1; 4:1; 6:20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Col. 4:3, 18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Philem. 1, 9, 10</a:t>
            </a:r>
          </a:p>
          <a:p>
            <a:pPr marL="1033463" marR="0" lvl="1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SimSun" charset="0"/>
                <a:cs typeface="SimSun" charset="0"/>
              </a:rPr>
              <a:t>Phil. 1:13-14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219200" y="12192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Ephesians</a:t>
            </a:r>
          </a:p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Colossians</a:t>
            </a:r>
          </a:p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Philemon</a:t>
            </a:r>
          </a:p>
          <a:p>
            <a:pPr marL="385706" marR="0" lvl="0" indent="-385706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Philippians</a:t>
            </a:r>
          </a:p>
        </p:txBody>
      </p:sp>
      <p:sp>
        <p:nvSpPr>
          <p:cNvPr id="460804" name="TextBox 5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Adapted from Jeremy Chew, East Asia School of Theology, Singapore</a:t>
            </a:r>
          </a:p>
        </p:txBody>
      </p:sp>
      <p:pic>
        <p:nvPicPr>
          <p:cNvPr id="460805" name="Picture 3" descr="prison-bars-and-han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3" y="1125539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9388" y="3200403"/>
            <a:ext cx="8610600" cy="7080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Why call them </a:t>
            </a:r>
            <a:r>
              <a:rPr kumimoji="0" lang="ru-RU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"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Prison Epistles</a:t>
            </a:r>
            <a:r>
              <a:rPr kumimoji="0" lang="ru-RU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"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151" y="404813"/>
            <a:ext cx="8780463" cy="720725"/>
          </a:xfr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Which letters are Prison Epistles?</a:t>
            </a:r>
          </a:p>
        </p:txBody>
      </p:sp>
      <p:sp>
        <p:nvSpPr>
          <p:cNvPr id="460808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177</a:t>
            </a:r>
          </a:p>
        </p:txBody>
      </p:sp>
      <p:pic>
        <p:nvPicPr>
          <p:cNvPr id="10" name="Picture 8" descr="Prison Bars Old.jpg">
            <a:extLst>
              <a:ext uri="{FF2B5EF4-FFF2-40B4-BE49-F238E27FC236}">
                <a16:creationId xmlns:a16="http://schemas.microsoft.com/office/drawing/2014/main" id="{77982AE0-8DEE-4E81-8D96-F0B50508B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B3E79CA3-1359-45D8-B68D-38CD4AF1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4038601"/>
            <a:ext cx="7467600" cy="2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تشير إلى قيود بولس (راجع أعمال الرسل ١٦: ٢٨)</a:t>
            </a: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أف ٣: ١؛ ٤: ١؛ ٦: ٢٠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كو: ٤: ٣، ١٨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فل١: ٩، ١٠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في١: ١٣-١٤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93EA617-F272-4838-BC78-4F435E2ED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4" y="12192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أفسس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كولوسي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فيلمون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  <a:p>
            <a:pPr marL="385706" marR="0" lvl="0" indent="-385706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فيليبي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413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8059316-BC19-4EBB-981A-DD559F7A3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4" name="Picture 3" descr="prison-bars-and-hands.jpg">
            <a:extLst>
              <a:ext uri="{FF2B5EF4-FFF2-40B4-BE49-F238E27FC236}">
                <a16:creationId xmlns:a16="http://schemas.microsoft.com/office/drawing/2014/main" id="{2CF18540-E74C-44F1-939A-D3E8D7FC6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3" y="1125539"/>
            <a:ext cx="3006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E13C533B-EFF9-4AAB-AEEF-70A0FD2D8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200403"/>
            <a:ext cx="8610600" cy="7080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لماذا نطلق عليهم "رسائل السجن"؟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D18FDB3-F2A7-4557-9A87-1192DE03C10D}"/>
              </a:ext>
            </a:extLst>
          </p:cNvPr>
          <p:cNvSpPr txBox="1">
            <a:spLocks/>
          </p:cNvSpPr>
          <p:nvPr/>
        </p:nvSpPr>
        <p:spPr bwMode="auto">
          <a:xfrm>
            <a:off x="184151" y="404813"/>
            <a:ext cx="8780463" cy="720725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5pPr>
            <a:lvl6pPr marL="45713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91426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13713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182853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أية رسائل هي رسائل السجن؟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7" name="TextBox 107">
            <a:extLst>
              <a:ext uri="{FF2B5EF4-FFF2-40B4-BE49-F238E27FC236}">
                <a16:creationId xmlns:a16="http://schemas.microsoft.com/office/drawing/2014/main" id="{1F57BE2F-8B1F-4E80-B701-91B7B731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020" y="3"/>
            <a:ext cx="574145" cy="37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١٧٧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 autoUpdateAnimBg="0"/>
      <p:bldP spid="1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49" name="Picture 6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50" name="Picture 3" descr="prison joy bars hands iStock_000000392120Small-300x1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1" y="836613"/>
            <a:ext cx="3810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882824"/>
            <a:ext cx="8763000" cy="42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033463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تيخيكُس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.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حمل رسائل أفسس وكولوسي (أف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٦: ٢١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؛ كو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٤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كان برفقة أنسيمُس (كو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٤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: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٩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أنسيمُس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 . ٢</a:t>
            </a: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عبد لفليمون من كولوسي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719030" marR="0" lvl="1" indent="-276183" algn="r" defTabSz="914400" rtl="1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من المحتمل أنه حمل الرسالة إلى فليمون عندما عاد إلى سيده ، على الرغم من عدم ذكرها على وجه التحديد (فل. ١٢)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04800">
                  <a:srgbClr val="000000">
                    <a:alpha val="75000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أبفرُودتُس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304800">
                    <a:srgbClr val="000000">
                      <a:alpha val="75000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. ٣</a:t>
            </a:r>
          </a:p>
          <a:p>
            <a:pPr marL="457200" marR="0" lvl="0" indent="-4572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رجل من فيلبي ، حمل رسالة فيلبي إلى شعبه (في ٢: ٢٥، ٢٨)</a:t>
            </a:r>
          </a:p>
        </p:txBody>
      </p:sp>
      <p:sp>
        <p:nvSpPr>
          <p:cNvPr id="462852" name="TextBox 3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0825" y="128591"/>
            <a:ext cx="7772400" cy="708025"/>
          </a:xfr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من حمل هذه الرسائل؟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62854" name="TextBox 107"/>
          <p:cNvSpPr txBox="1">
            <a:spLocks noChangeArrowheads="1"/>
          </p:cNvSpPr>
          <p:nvPr/>
        </p:nvSpPr>
        <p:spPr bwMode="auto">
          <a:xfrm>
            <a:off x="8555038" y="3"/>
            <a:ext cx="703988" cy="83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١٧٧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7" name="Picture 7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4898" name="Picture 1" descr="paul pri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41" y="2828926"/>
            <a:ext cx="3013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075032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457200" marR="0" lvl="0" indent="-4572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بحسب فيلمون كان بولس يأمل في إطلاق سراحه (أمل= 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  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(فل٢٢) </a:t>
            </a:r>
          </a:p>
          <a:p>
            <a:pPr marL="457200" marR="0" lvl="0" indent="-4572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بحسب فيلبي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كان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بولس واثقًا أنّهُ سيُطلق سراحه  (يعلم=           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  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(في١: ٢٥؛ ٢: ٢٤ )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1444" y="3048003"/>
            <a:ext cx="5346700" cy="708025"/>
          </a:xfrm>
          <a:prstGeom prst="rect">
            <a:avLst/>
          </a:prstGeo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الإعداد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 &amp;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النظام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3962400"/>
            <a:ext cx="5563344" cy="23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كُتبت في ٢-٣ مناسبات منفصلة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83459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تمت كتابة رسالة أفسس وكولوسي وفليمون في نفس الوقت تقريبًا (على الأرجح ٦٠-٦١ م)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83459"/>
                    </a:srgbClr>
                  </a:glow>
                </a:effectLst>
                <a:uLnTx/>
                <a:uFillTx/>
                <a:latin typeface="Accordance" panose="00000400000000000000" pitchFamily="2" charset="-78"/>
                <a:ea typeface="Accordance" panose="00000400000000000000" pitchFamily="2" charset="-78"/>
                <a:cs typeface="Accordance" panose="00000400000000000000" pitchFamily="2" charset="-78"/>
              </a:rPr>
              <a:t>تمت كتابة رسالة فيلبي فيما بعد (ربما ٦٢ م)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83459"/>
                  </a:srgbClr>
                </a:glow>
              </a:effectLst>
              <a:uLnTx/>
              <a:uFillTx/>
              <a:latin typeface="Accordance" panose="00000400000000000000" pitchFamily="2" charset="-78"/>
              <a:ea typeface="Accordance" panose="00000400000000000000" pitchFamily="2" charset="-78"/>
              <a:cs typeface="Accordance" panose="00000400000000000000" pitchFamily="2" charset="-78"/>
            </a:endParaRPr>
          </a:p>
        </p:txBody>
      </p:sp>
      <p:sp>
        <p:nvSpPr>
          <p:cNvPr id="464902" name="TextBox 5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60648"/>
            <a:ext cx="7772400" cy="708025"/>
          </a:xfrm>
          <a:solidFill>
            <a:srgbClr val="66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charset="0"/>
              </a:rPr>
              <a:t>ماذا كان موقف بولس؟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64904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١٧٧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910A7D-2639-4DFB-A522-EE3F1DF19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51" y="1136354"/>
            <a:ext cx="1151633" cy="429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1B1FA9-12CA-43DE-866A-D27096379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12" y="2043702"/>
            <a:ext cx="1008112" cy="4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5" descr="Prison Bars O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3" name="Picture 2" descr="prison_bars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6" y="3860803"/>
            <a:ext cx="30829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4" name="TextBox 3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320" y="488953"/>
            <a:ext cx="7772400" cy="708025"/>
          </a:xfrm>
          <a:solidFill>
            <a:srgbClr val="9D3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  <a:cs typeface="Times New Roman" charset="0"/>
              </a:rPr>
              <a:t>مناسبة رسائل السجن</a:t>
            </a:r>
            <a:endParaRPr lang="en-US" sz="4000" b="1" kern="12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1412776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سُجن بولس في روما وكان أبفراس معهُ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كتب أولاً رسالة دورية عامة لكنائس الأمم في آسيا الصغرى (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أفسس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أنسيمس ، عبد هارب ، إنضم إليهما فيما بعد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تلقى بولس أنباء عن أزمة في كنيسة كولوسي (بدعة)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بعث برسالة مع تيخيكس لمعالجة مشاكل 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كولوسي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كما أرسل أنسيمس مع تيخيكس برسالة إلى </a:t>
            </a:r>
            <a:r>
              <a:rPr kumimoji="0" lang="ar-JO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فليمون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</p:txBody>
      </p:sp>
      <p:sp>
        <p:nvSpPr>
          <p:cNvPr id="465927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١٧٧</a:t>
            </a:r>
          </a:p>
        </p:txBody>
      </p:sp>
    </p:spTree>
    <p:extLst>
      <p:ext uri="{BB962C8B-B14F-4D97-AF65-F5344CB8AC3E}">
        <p14:creationId xmlns:p14="http://schemas.microsoft.com/office/powerpoint/2010/main" val="4011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Mamertine Prison writing area and door, tb q1121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47" y="3"/>
            <a:ext cx="9428163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7" name="TextBox 3"/>
          <p:cNvSpPr txBox="1">
            <a:spLocks noChangeArrowheads="1"/>
          </p:cNvSpPr>
          <p:nvPr/>
        </p:nvSpPr>
        <p:spPr bwMode="auto">
          <a:xfrm>
            <a:off x="457200" y="6477001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مقتبس من جيرمي شيو، مركز الدراسات اللاهوتي الأردني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81242"/>
            <a:ext cx="8458200" cy="590147"/>
          </a:xfrm>
          <a:solidFill>
            <a:srgbClr val="008000"/>
          </a:solidFill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kern="1200" dirty="0">
                <a:solidFill>
                  <a:srgbClr val="FFFFFF"/>
                </a:solidFill>
                <a:latin typeface="Arial" charset="0"/>
                <a:cs typeface="Times New Roman" charset="0"/>
              </a:rPr>
              <a:t>بعد بضعة أشهر (٦٢ م) ...</a:t>
            </a:r>
            <a:endParaRPr lang="en-US" sz="3200" b="1" kern="1200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556792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كان بولس لا يزال في السجن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أرسلت كنيسة فيلبي أبفرودتس ليخدم بولس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أكتشف بولس منه مشاكل في كنيسة فيلبي: المقاومة الخارجية (٣: ١٧) والإنقسام الداخلي (٤: ٢)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مرض ابفرودتس جدا (في ٢: ٢٦)</a:t>
            </a:r>
          </a:p>
          <a:p>
            <a:pPr marL="358721" marR="0" lvl="0" indent="-358721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أرسله بولس برسالة لمعالجة مشاكل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Times New Roman"/>
              </a:rPr>
              <a:t>أهل فيلبي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54000">
                  <a:srgbClr val="000000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Times New Roman"/>
            </a:endParaRPr>
          </a:p>
        </p:txBody>
      </p:sp>
      <p:sp>
        <p:nvSpPr>
          <p:cNvPr id="466950" name="TextBox 107"/>
          <p:cNvSpPr txBox="1">
            <a:spLocks noChangeArrowheads="1"/>
          </p:cNvSpPr>
          <p:nvPr/>
        </p:nvSpPr>
        <p:spPr bwMode="auto">
          <a:xfrm>
            <a:off x="8555038" y="3"/>
            <a:ext cx="698127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5" tIns="45707" rIns="91415" bIns="4570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Times New Roman" charset="0"/>
              </a:rPr>
              <a:t>١٨٢</a:t>
            </a:r>
          </a:p>
        </p:txBody>
      </p:sp>
    </p:spTree>
    <p:extLst>
      <p:ext uri="{BB962C8B-B14F-4D97-AF65-F5344CB8AC3E}">
        <p14:creationId xmlns:p14="http://schemas.microsoft.com/office/powerpoint/2010/main" val="2762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489104" y="-26985"/>
            <a:ext cx="3654896" cy="1066801"/>
          </a:xfrm>
        </p:spPr>
        <p:txBody>
          <a:bodyPr/>
          <a:lstStyle/>
          <a:p>
            <a:pPr algn="r" eaLnBrk="1" hangingPunct="1"/>
            <a:r>
              <a:rPr lang="ar-JO" dirty="0">
                <a:latin typeface="Arial" charset="0"/>
              </a:rPr>
              <a:t>رسائل السجن</a:t>
            </a:r>
            <a:endParaRPr lang="en-US" dirty="0">
              <a:latin typeface="Arial" charset="0"/>
            </a:endParaRPr>
          </a:p>
        </p:txBody>
      </p:sp>
      <p:pic>
        <p:nvPicPr>
          <p:cNvPr id="467971" name="Picture 4" descr="Prison Epistles000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"/>
            <a:ext cx="4477874" cy="49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489104" y="4365625"/>
            <a:ext cx="353630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نقد هذه الصورة 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835150" y="5073650"/>
            <a:ext cx="73453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7" tIns="45714" rIns="91427" bIns="45714"/>
          <a:lstStyle/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عادة ما كان لبولس كاتب يكتب (رومية ١٦: ٢٢)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كان بولس قيد الإقامة الجبرية (أعمال الرسل ٢٨: ٣٠- ٣١)</a:t>
            </a: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تم تقييد بولس إلى حارس (أعمال الرسل  ١٦: ٢٨)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Wingdings" charset="0"/>
              <a:buChar char="q"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كان بول يبلغ من العمر ٦٠ عامًا (وليس ٨٠ مثل هذا الرجل!)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16216" y="1412878"/>
            <a:ext cx="252028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400">
                <a:solidFill>
                  <a:srgbClr val="FFFFFF"/>
                </a:solidFill>
                <a:latin typeface="Arial" charset="0"/>
                <a:cs typeface="Arial"/>
              </a:defRPr>
            </a:lvl1pPr>
            <a:lvl2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2pPr>
            <a:lvl3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3pPr>
            <a:lvl4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4pPr>
            <a:lvl5pPr eaLnBrk="0" hangingPunct="0">
              <a:defRPr sz="4400">
                <a:solidFill>
                  <a:srgbClr val="FFFFFF"/>
                </a:solidFill>
                <a:latin typeface="Arial" charset="0"/>
                <a:cs typeface="Times New Roman" pitchFamily="-111" charset="0"/>
              </a:defRPr>
            </a:lvl5pPr>
            <a:lvl6pPr marL="457132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6pPr>
            <a:lvl7pPr marL="914265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7pPr>
            <a:lvl8pPr marL="1371396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8pPr>
            <a:lvl9pPr marL="182853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  <a:ea typeface="Times New Roman" pitchFamily="-111" charset="0"/>
                <a:cs typeface="Times New Roman" pitchFamily="-111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أفسس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كولوسي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فيليمون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فيليبي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88972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actus">
  <a:themeElements>
    <a:clrScheme name="Cact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5EBC1"/>
      </a:accent1>
      <a:accent2>
        <a:srgbClr val="FFCC00"/>
      </a:accent2>
      <a:accent3>
        <a:srgbClr val="8F8F8F"/>
      </a:accent3>
      <a:accent4>
        <a:srgbClr val="707070"/>
      </a:accent4>
      <a:accent5>
        <a:srgbClr val="F9F3DD"/>
      </a:accent5>
      <a:accent6>
        <a:srgbClr val="E7B900"/>
      </a:accent6>
      <a:hlink>
        <a:srgbClr val="0000FF"/>
      </a:hlink>
      <a:folHlink>
        <a:srgbClr val="FF00FF"/>
      </a:folHlink>
    </a:clrScheme>
    <a:fontScheme name="Cactus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Cact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Lock And Key 1">
    <a:dk1>
      <a:srgbClr val="200B5B"/>
    </a:dk1>
    <a:lt1>
      <a:srgbClr val="EAEAEA"/>
    </a:lt1>
    <a:dk2>
      <a:srgbClr val="6600FF"/>
    </a:dk2>
    <a:lt2>
      <a:srgbClr val="FFCC66"/>
    </a:lt2>
    <a:accent1>
      <a:srgbClr val="EEB00B"/>
    </a:accent1>
    <a:accent2>
      <a:srgbClr val="6600CC"/>
    </a:accent2>
    <a:accent3>
      <a:srgbClr val="B8AAFF"/>
    </a:accent3>
    <a:accent4>
      <a:srgbClr val="C8C8C8"/>
    </a:accent4>
    <a:accent5>
      <a:srgbClr val="F5D4AA"/>
    </a:accent5>
    <a:accent6>
      <a:srgbClr val="5C00B9"/>
    </a:accent6>
    <a:hlink>
      <a:srgbClr val="FF33CC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2004:Templates:Presentations:Designs:Bar Code</Template>
  <TotalTime>14641</TotalTime>
  <Words>1217</Words>
  <Application>Microsoft Macintosh PowerPoint</Application>
  <PresentationFormat>On-screen Show (4:3)</PresentationFormat>
  <Paragraphs>283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40" baseType="lpstr">
      <vt:lpstr>Times</vt:lpstr>
      <vt:lpstr>Times Roman</vt:lpstr>
      <vt:lpstr>Accordance</vt:lpstr>
      <vt:lpstr>Arial</vt:lpstr>
      <vt:lpstr>Arial Narrow</vt:lpstr>
      <vt:lpstr>Calibri</vt:lpstr>
      <vt:lpstr>Calibri Light</vt:lpstr>
      <vt:lpstr>Comic Sans MS</vt:lpstr>
      <vt:lpstr>Engravers MT</vt:lpstr>
      <vt:lpstr>Helvetica</vt:lpstr>
      <vt:lpstr>Symbol</vt:lpstr>
      <vt:lpstr>Tahoma</vt:lpstr>
      <vt:lpstr>Times New Roman</vt:lpstr>
      <vt:lpstr>Trebuchet MS</vt:lpstr>
      <vt:lpstr>Verdana</vt:lpstr>
      <vt:lpstr>Wingdings</vt:lpstr>
      <vt:lpstr>Lock And Key</vt:lpstr>
      <vt:lpstr>4_Default Design</vt:lpstr>
      <vt:lpstr>Lyrics</vt:lpstr>
      <vt:lpstr>9_Default Design</vt:lpstr>
      <vt:lpstr>10_Default Design</vt:lpstr>
      <vt:lpstr>5_Default Design</vt:lpstr>
      <vt:lpstr>2_Strategic</vt:lpstr>
      <vt:lpstr>30_Default Design</vt:lpstr>
      <vt:lpstr>1_Cactus</vt:lpstr>
      <vt:lpstr>" رسائل السجن"مقدمة </vt:lpstr>
      <vt:lpstr>نظرة عامة على العهد الجديد (رسائل بولس)</vt:lpstr>
      <vt:lpstr>رسائل بولس في أفضل ترتيب كتابي</vt:lpstr>
      <vt:lpstr>Which letters are Prison Epistles?</vt:lpstr>
      <vt:lpstr>من حمل هذه الرسائل؟</vt:lpstr>
      <vt:lpstr>ماذا كان موقف بولس؟</vt:lpstr>
      <vt:lpstr>مناسبة رسائل السجن</vt:lpstr>
      <vt:lpstr>بعد بضعة أشهر (٦٢ م) ...</vt:lpstr>
      <vt:lpstr>رسائل السجن</vt:lpstr>
      <vt:lpstr>يُعامل المسيحيون أحيانًا بشكل غير عادل</vt:lpstr>
      <vt:lpstr>علم المسيح في رسائل السجن</vt:lpstr>
      <vt:lpstr>تطبيق رسائل السجن</vt:lpstr>
      <vt:lpstr>كيف تتجاوب مع التجارب ؟</vt:lpstr>
      <vt:lpstr>PowerPoint Presentation</vt:lpstr>
      <vt:lpstr>    مسح العهد الجديدat BibleStudyDownloads.org</vt:lpstr>
    </vt:vector>
  </TitlesOfParts>
  <Company>Dudie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Dude</dc:creator>
  <cp:lastModifiedBy>Rick Griffith</cp:lastModifiedBy>
  <cp:revision>274</cp:revision>
  <dcterms:created xsi:type="dcterms:W3CDTF">2003-03-04T16:42:02Z</dcterms:created>
  <dcterms:modified xsi:type="dcterms:W3CDTF">2023-05-17T13:05:38Z</dcterms:modified>
</cp:coreProperties>
</file>